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  <p:sldId id="265" r:id="rId3"/>
  </p:sldIdLst>
  <p:sldSz cx="12192000" cy="6858000"/>
  <p:notesSz cx="6858000" cy="9144000"/>
  <p:embeddedFontLst>
    <p:embeddedFont>
      <p:font typeface="Open Sans" panose="020B0606030504020204" pitchFamily="34" charset="0"/>
      <p:regular r:id="rId4"/>
      <p:bold r:id="rId5"/>
      <p:italic r:id="rId6"/>
      <p:boldItalic r:id="rId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400"/>
    <a:srgbClr val="CA2E6C"/>
    <a:srgbClr val="5A3600"/>
    <a:srgbClr val="A8C813"/>
    <a:srgbClr val="002B38"/>
    <a:srgbClr val="008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CBBBFB-EB60-4710-8A36-F88DF68F6A49}" v="20" dt="2024-07-15T08:07:03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19" Type="http://schemas.microsoft.com/office/2015/10/relationships/revisionInfo" Target="revisionInfo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lze, Christian" userId="631d7344-76b2-43ed-b7f4-f7ca4ae3ddfc" providerId="ADAL" clId="{0ACBBBFB-EB60-4710-8A36-F88DF68F6A49}"/>
    <pc:docChg chg="undo custSel addSld delSld modSld sldOrd modMainMaster">
      <pc:chgData name="Schulze, Christian" userId="631d7344-76b2-43ed-b7f4-f7ca4ae3ddfc" providerId="ADAL" clId="{0ACBBBFB-EB60-4710-8A36-F88DF68F6A49}" dt="2024-07-15T08:07:30.339" v="243" actId="680"/>
      <pc:docMkLst>
        <pc:docMk/>
      </pc:docMkLst>
      <pc:sldChg chg="modSp mod ord">
        <pc:chgData name="Schulze, Christian" userId="631d7344-76b2-43ed-b7f4-f7ca4ae3ddfc" providerId="ADAL" clId="{0ACBBBFB-EB60-4710-8A36-F88DF68F6A49}" dt="2024-07-11T08:37:23.152" v="230"/>
        <pc:sldMkLst>
          <pc:docMk/>
          <pc:sldMk cId="3303034767" sldId="256"/>
        </pc:sldMkLst>
        <pc:spChg chg="mod">
          <ac:chgData name="Schulze, Christian" userId="631d7344-76b2-43ed-b7f4-f7ca4ae3ddfc" providerId="ADAL" clId="{0ACBBBFB-EB60-4710-8A36-F88DF68F6A49}" dt="2024-07-11T08:33:29.835" v="152" actId="207"/>
          <ac:spMkLst>
            <pc:docMk/>
            <pc:sldMk cId="3303034767" sldId="256"/>
            <ac:spMk id="10" creationId="{4025D35E-9355-439C-83D2-02318846C783}"/>
          </ac:spMkLst>
        </pc:spChg>
      </pc:sldChg>
      <pc:sldChg chg="ord">
        <pc:chgData name="Schulze, Christian" userId="631d7344-76b2-43ed-b7f4-f7ca4ae3ddfc" providerId="ADAL" clId="{0ACBBBFB-EB60-4710-8A36-F88DF68F6A49}" dt="2024-07-11T08:37:24.668" v="232"/>
        <pc:sldMkLst>
          <pc:docMk/>
          <pc:sldMk cId="2031465149" sldId="258"/>
        </pc:sldMkLst>
      </pc:sldChg>
      <pc:sldChg chg="del">
        <pc:chgData name="Schulze, Christian" userId="631d7344-76b2-43ed-b7f4-f7ca4ae3ddfc" providerId="ADAL" clId="{0ACBBBFB-EB60-4710-8A36-F88DF68F6A49}" dt="2024-07-11T08:37:21.416" v="228" actId="47"/>
        <pc:sldMkLst>
          <pc:docMk/>
          <pc:sldMk cId="3001239118" sldId="259"/>
        </pc:sldMkLst>
      </pc:sldChg>
      <pc:sldChg chg="delSp mod">
        <pc:chgData name="Schulze, Christian" userId="631d7344-76b2-43ed-b7f4-f7ca4ae3ddfc" providerId="ADAL" clId="{0ACBBBFB-EB60-4710-8A36-F88DF68F6A49}" dt="2024-07-15T08:07:25.712" v="242" actId="478"/>
        <pc:sldMkLst>
          <pc:docMk/>
          <pc:sldMk cId="2990720952" sldId="262"/>
        </pc:sldMkLst>
        <pc:spChg chg="del">
          <ac:chgData name="Schulze, Christian" userId="631d7344-76b2-43ed-b7f4-f7ca4ae3ddfc" providerId="ADAL" clId="{0ACBBBFB-EB60-4710-8A36-F88DF68F6A49}" dt="2024-07-15T08:07:25.712" v="242" actId="478"/>
          <ac:spMkLst>
            <pc:docMk/>
            <pc:sldMk cId="2990720952" sldId="262"/>
            <ac:spMk id="2" creationId="{ED4809BB-99FB-43EF-A2F6-850E00D7FEE8}"/>
          </ac:spMkLst>
        </pc:spChg>
        <pc:spChg chg="del">
          <ac:chgData name="Schulze, Christian" userId="631d7344-76b2-43ed-b7f4-f7ca4ae3ddfc" providerId="ADAL" clId="{0ACBBBFB-EB60-4710-8A36-F88DF68F6A49}" dt="2024-07-15T08:07:25.712" v="242" actId="478"/>
          <ac:spMkLst>
            <pc:docMk/>
            <pc:sldMk cId="2990720952" sldId="262"/>
            <ac:spMk id="3" creationId="{A21602EA-6B7E-4B72-8897-6F9D7D1808B9}"/>
          </ac:spMkLst>
        </pc:spChg>
      </pc:sldChg>
      <pc:sldChg chg="delSp modSp mod chgLayout">
        <pc:chgData name="Schulze, Christian" userId="631d7344-76b2-43ed-b7f4-f7ca4ae3ddfc" providerId="ADAL" clId="{0ACBBBFB-EB60-4710-8A36-F88DF68F6A49}" dt="2024-07-11T08:31:35.330" v="109" actId="700"/>
        <pc:sldMkLst>
          <pc:docMk/>
          <pc:sldMk cId="137418116" sldId="263"/>
        </pc:sldMkLst>
        <pc:spChg chg="del">
          <ac:chgData name="Schulze, Christian" userId="631d7344-76b2-43ed-b7f4-f7ca4ae3ddfc" providerId="ADAL" clId="{0ACBBBFB-EB60-4710-8A36-F88DF68F6A49}" dt="2024-07-11T08:31:30.010" v="108" actId="478"/>
          <ac:spMkLst>
            <pc:docMk/>
            <pc:sldMk cId="137418116" sldId="263"/>
            <ac:spMk id="2" creationId="{A8C82060-42E3-5FC8-E3BC-A31BAD8FFCCC}"/>
          </ac:spMkLst>
        </pc:spChg>
        <pc:spChg chg="del mod">
          <ac:chgData name="Schulze, Christian" userId="631d7344-76b2-43ed-b7f4-f7ca4ae3ddfc" providerId="ADAL" clId="{0ACBBBFB-EB60-4710-8A36-F88DF68F6A49}" dt="2024-07-11T08:31:30.010" v="108" actId="478"/>
          <ac:spMkLst>
            <pc:docMk/>
            <pc:sldMk cId="137418116" sldId="263"/>
            <ac:spMk id="4" creationId="{AE40B7A4-B598-57D8-62BF-98CBD64B4BC1}"/>
          </ac:spMkLst>
        </pc:spChg>
      </pc:sldChg>
      <pc:sldChg chg="addSp delSp modSp new mod chgLayout">
        <pc:chgData name="Schulze, Christian" userId="631d7344-76b2-43ed-b7f4-f7ca4ae3ddfc" providerId="ADAL" clId="{0ACBBBFB-EB60-4710-8A36-F88DF68F6A49}" dt="2024-07-11T08:33:08.686" v="150" actId="207"/>
        <pc:sldMkLst>
          <pc:docMk/>
          <pc:sldMk cId="2439542084" sldId="264"/>
        </pc:sldMkLst>
        <pc:spChg chg="del">
          <ac:chgData name="Schulze, Christian" userId="631d7344-76b2-43ed-b7f4-f7ca4ae3ddfc" providerId="ADAL" clId="{0ACBBBFB-EB60-4710-8A36-F88DF68F6A49}" dt="2024-07-11T08:31:39.732" v="111" actId="700"/>
          <ac:spMkLst>
            <pc:docMk/>
            <pc:sldMk cId="2439542084" sldId="264"/>
            <ac:spMk id="2" creationId="{764A686B-0905-C605-E45E-EEFAE3224C23}"/>
          </ac:spMkLst>
        </pc:spChg>
        <pc:spChg chg="del">
          <ac:chgData name="Schulze, Christian" userId="631d7344-76b2-43ed-b7f4-f7ca4ae3ddfc" providerId="ADAL" clId="{0ACBBBFB-EB60-4710-8A36-F88DF68F6A49}" dt="2024-07-11T08:31:39.732" v="111" actId="700"/>
          <ac:spMkLst>
            <pc:docMk/>
            <pc:sldMk cId="2439542084" sldId="264"/>
            <ac:spMk id="3" creationId="{197B5938-B0D1-952B-CC93-A5FC43DBB91E}"/>
          </ac:spMkLst>
        </pc:spChg>
        <pc:spChg chg="add mod ord">
          <ac:chgData name="Schulze, Christian" userId="631d7344-76b2-43ed-b7f4-f7ca4ae3ddfc" providerId="ADAL" clId="{0ACBBBFB-EB60-4710-8A36-F88DF68F6A49}" dt="2024-07-11T08:33:01.815" v="149" actId="207"/>
          <ac:spMkLst>
            <pc:docMk/>
            <pc:sldMk cId="2439542084" sldId="264"/>
            <ac:spMk id="4" creationId="{20E895D0-3BEF-B47B-0935-F6C715E81292}"/>
          </ac:spMkLst>
        </pc:spChg>
        <pc:spChg chg="add mod ord">
          <ac:chgData name="Schulze, Christian" userId="631d7344-76b2-43ed-b7f4-f7ca4ae3ddfc" providerId="ADAL" clId="{0ACBBBFB-EB60-4710-8A36-F88DF68F6A49}" dt="2024-07-11T08:33:08.686" v="150" actId="207"/>
          <ac:spMkLst>
            <pc:docMk/>
            <pc:sldMk cId="2439542084" sldId="264"/>
            <ac:spMk id="5" creationId="{B9BBA275-F0AD-F575-6311-B0989C089AEE}"/>
          </ac:spMkLst>
        </pc:spChg>
      </pc:sldChg>
      <pc:sldChg chg="new">
        <pc:chgData name="Schulze, Christian" userId="631d7344-76b2-43ed-b7f4-f7ca4ae3ddfc" providerId="ADAL" clId="{0ACBBBFB-EB60-4710-8A36-F88DF68F6A49}" dt="2024-07-15T08:07:30.339" v="243" actId="680"/>
        <pc:sldMkLst>
          <pc:docMk/>
          <pc:sldMk cId="1625051714" sldId="265"/>
        </pc:sldMkLst>
      </pc:sldChg>
      <pc:sldMasterChg chg="modSldLayout sldLayoutOrd">
        <pc:chgData name="Schulze, Christian" userId="631d7344-76b2-43ed-b7f4-f7ca4ae3ddfc" providerId="ADAL" clId="{0ACBBBFB-EB60-4710-8A36-F88DF68F6A49}" dt="2024-07-15T08:07:04.224" v="241" actId="962"/>
        <pc:sldMasterMkLst>
          <pc:docMk/>
          <pc:sldMasterMk cId="2793678323" sldId="2147483648"/>
        </pc:sldMasterMkLst>
        <pc:sldLayoutChg chg="addSp delSp modSp mod">
          <pc:chgData name="Schulze, Christian" userId="631d7344-76b2-43ed-b7f4-f7ca4ae3ddfc" providerId="ADAL" clId="{0ACBBBFB-EB60-4710-8A36-F88DF68F6A49}" dt="2024-07-11T08:34:11.555" v="222" actId="1037"/>
          <pc:sldLayoutMkLst>
            <pc:docMk/>
            <pc:sldMasterMk cId="2793678323" sldId="2147483648"/>
            <pc:sldLayoutMk cId="2402223736" sldId="2147483649"/>
          </pc:sldLayoutMkLst>
          <pc:spChg chg="mod">
            <ac:chgData name="Schulze, Christian" userId="631d7344-76b2-43ed-b7f4-f7ca4ae3ddfc" providerId="ADAL" clId="{0ACBBBFB-EB60-4710-8A36-F88DF68F6A49}" dt="2024-07-11T08:34:01.453" v="209" actId="1038"/>
            <ac:spMkLst>
              <pc:docMk/>
              <pc:sldMasterMk cId="2793678323" sldId="2147483648"/>
              <pc:sldLayoutMk cId="2402223736" sldId="2147483649"/>
              <ac:spMk id="2" creationId="{913F1D7A-A424-4081-9BFA-7F169B9B1488}"/>
            </ac:spMkLst>
          </pc:spChg>
          <pc:spChg chg="mod">
            <ac:chgData name="Schulze, Christian" userId="631d7344-76b2-43ed-b7f4-f7ca4ae3ddfc" providerId="ADAL" clId="{0ACBBBFB-EB60-4710-8A36-F88DF68F6A49}" dt="2024-07-11T08:34:11.555" v="222" actId="1037"/>
            <ac:spMkLst>
              <pc:docMk/>
              <pc:sldMasterMk cId="2793678323" sldId="2147483648"/>
              <pc:sldLayoutMk cId="2402223736" sldId="2147483649"/>
              <ac:spMk id="3" creationId="{CB4E2B5F-FA92-4E92-889A-EE2FAE5E96E4}"/>
            </ac:spMkLst>
          </pc:spChg>
          <pc:picChg chg="del">
            <ac:chgData name="Schulze, Christian" userId="631d7344-76b2-43ed-b7f4-f7ca4ae3ddfc" providerId="ADAL" clId="{0ACBBBFB-EB60-4710-8A36-F88DF68F6A49}" dt="2024-07-10T13:16:35.497" v="11" actId="478"/>
            <ac:picMkLst>
              <pc:docMk/>
              <pc:sldMasterMk cId="2793678323" sldId="2147483648"/>
              <pc:sldLayoutMk cId="2402223736" sldId="2147483649"/>
              <ac:picMk id="4" creationId="{34984A1D-8B01-2EA4-B298-C3FC93F0E2A8}"/>
            </ac:picMkLst>
          </pc:picChg>
          <pc:picChg chg="add del mod ord">
            <ac:chgData name="Schulze, Christian" userId="631d7344-76b2-43ed-b7f4-f7ca4ae3ddfc" providerId="ADAL" clId="{0ACBBBFB-EB60-4710-8A36-F88DF68F6A49}" dt="2024-07-10T13:24:20.836" v="39" actId="478"/>
            <ac:picMkLst>
              <pc:docMk/>
              <pc:sldMasterMk cId="2793678323" sldId="2147483648"/>
              <pc:sldLayoutMk cId="2402223736" sldId="2147483649"/>
              <ac:picMk id="6" creationId="{74AF78F8-44C7-7CF6-F564-2A2A56AC9248}"/>
            </ac:picMkLst>
          </pc:picChg>
          <pc:picChg chg="add mod">
            <ac:chgData name="Schulze, Christian" userId="631d7344-76b2-43ed-b7f4-f7ca4ae3ddfc" providerId="ADAL" clId="{0ACBBBFB-EB60-4710-8A36-F88DF68F6A49}" dt="2024-07-10T13:24:13.026" v="34"/>
            <ac:picMkLst>
              <pc:docMk/>
              <pc:sldMasterMk cId="2793678323" sldId="2147483648"/>
              <pc:sldLayoutMk cId="2402223736" sldId="2147483649"/>
              <ac:picMk id="7" creationId="{795C0873-3F3F-23BA-E901-C5BD8B1BA754}"/>
            </ac:picMkLst>
          </pc:picChg>
          <pc:picChg chg="add mod ord">
            <ac:chgData name="Schulze, Christian" userId="631d7344-76b2-43ed-b7f4-f7ca4ae3ddfc" providerId="ADAL" clId="{0ACBBBFB-EB60-4710-8A36-F88DF68F6A49}" dt="2024-07-10T13:24:26.700" v="49" actId="554"/>
            <ac:picMkLst>
              <pc:docMk/>
              <pc:sldMasterMk cId="2793678323" sldId="2147483648"/>
              <pc:sldLayoutMk cId="2402223736" sldId="2147483649"/>
              <ac:picMk id="9" creationId="{715F75D4-A828-33A6-C5B0-292E53D1CBBE}"/>
            </ac:picMkLst>
          </pc:picChg>
        </pc:sldLayoutChg>
        <pc:sldLayoutChg chg="addSp delSp modSp mod">
          <pc:chgData name="Schulze, Christian" userId="631d7344-76b2-43ed-b7f4-f7ca4ae3ddfc" providerId="ADAL" clId="{0ACBBBFB-EB60-4710-8A36-F88DF68F6A49}" dt="2024-07-10T13:25:04.461" v="61" actId="171"/>
          <pc:sldLayoutMkLst>
            <pc:docMk/>
            <pc:sldMasterMk cId="2793678323" sldId="2147483648"/>
            <pc:sldLayoutMk cId="1571624471" sldId="2147483650"/>
          </pc:sldLayoutMkLst>
          <pc:picChg chg="del">
            <ac:chgData name="Schulze, Christian" userId="631d7344-76b2-43ed-b7f4-f7ca4ae3ddfc" providerId="ADAL" clId="{0ACBBBFB-EB60-4710-8A36-F88DF68F6A49}" dt="2024-07-10T13:24:58.590" v="52" actId="478"/>
            <ac:picMkLst>
              <pc:docMk/>
              <pc:sldMasterMk cId="2793678323" sldId="2147483648"/>
              <pc:sldLayoutMk cId="1571624471" sldId="2147483650"/>
              <ac:picMk id="7" creationId="{E3CF6819-C6B0-84D6-2C0E-0E60FB870916}"/>
            </ac:picMkLst>
          </pc:picChg>
          <pc:picChg chg="add mod ord">
            <ac:chgData name="Schulze, Christian" userId="631d7344-76b2-43ed-b7f4-f7ca4ae3ddfc" providerId="ADAL" clId="{0ACBBBFB-EB60-4710-8A36-F88DF68F6A49}" dt="2024-07-10T13:25:04.461" v="61" actId="171"/>
            <ac:picMkLst>
              <pc:docMk/>
              <pc:sldMasterMk cId="2793678323" sldId="2147483648"/>
              <pc:sldLayoutMk cId="1571624471" sldId="2147483650"/>
              <ac:picMk id="8" creationId="{07A2EEBF-196A-DDD7-CEA0-66F4000A8906}"/>
            </ac:picMkLst>
          </pc:picChg>
        </pc:sldLayoutChg>
        <pc:sldLayoutChg chg="addSp delSp modSp mod">
          <pc:chgData name="Schulze, Christian" userId="631d7344-76b2-43ed-b7f4-f7ca4ae3ddfc" providerId="ADAL" clId="{0ACBBBFB-EB60-4710-8A36-F88DF68F6A49}" dt="2024-07-11T08:32:52.200" v="148" actId="171"/>
          <pc:sldLayoutMkLst>
            <pc:docMk/>
            <pc:sldMasterMk cId="2793678323" sldId="2147483648"/>
            <pc:sldLayoutMk cId="1426855938" sldId="2147483660"/>
          </pc:sldLayoutMkLst>
          <pc:spChg chg="mod">
            <ac:chgData name="Schulze, Christian" userId="631d7344-76b2-43ed-b7f4-f7ca4ae3ddfc" providerId="ADAL" clId="{0ACBBBFB-EB60-4710-8A36-F88DF68F6A49}" dt="2024-07-11T08:31:06.410" v="103" actId="14100"/>
            <ac:spMkLst>
              <pc:docMk/>
              <pc:sldMasterMk cId="2793678323" sldId="2147483648"/>
              <pc:sldLayoutMk cId="1426855938" sldId="2147483660"/>
              <ac:spMk id="2" creationId="{913F1D7A-A424-4081-9BFA-7F169B9B1488}"/>
            </ac:spMkLst>
          </pc:spChg>
          <pc:spChg chg="mod">
            <ac:chgData name="Schulze, Christian" userId="631d7344-76b2-43ed-b7f4-f7ca4ae3ddfc" providerId="ADAL" clId="{0ACBBBFB-EB60-4710-8A36-F88DF68F6A49}" dt="2024-07-11T08:31:19.540" v="107" actId="1076"/>
            <ac:spMkLst>
              <pc:docMk/>
              <pc:sldMasterMk cId="2793678323" sldId="2147483648"/>
              <pc:sldLayoutMk cId="1426855938" sldId="2147483660"/>
              <ac:spMk id="3" creationId="{CB4E2B5F-FA92-4E92-889A-EE2FAE5E96E4}"/>
            </ac:spMkLst>
          </pc:spChg>
          <pc:picChg chg="add del mod ord">
            <ac:chgData name="Schulze, Christian" userId="631d7344-76b2-43ed-b7f4-f7ca4ae3ddfc" providerId="ADAL" clId="{0ACBBBFB-EB60-4710-8A36-F88DF68F6A49}" dt="2024-07-11T08:30:51.250" v="94" actId="478"/>
            <ac:picMkLst>
              <pc:docMk/>
              <pc:sldMasterMk cId="2793678323" sldId="2147483648"/>
              <pc:sldLayoutMk cId="1426855938" sldId="2147483660"/>
              <ac:picMk id="5" creationId="{8DC97FEA-1561-1CDB-32B3-D9D69B00CC79}"/>
            </ac:picMkLst>
          </pc:picChg>
          <pc:picChg chg="add del mod ord">
            <ac:chgData name="Schulze, Christian" userId="631d7344-76b2-43ed-b7f4-f7ca4ae3ddfc" providerId="ADAL" clId="{0ACBBBFB-EB60-4710-8A36-F88DF68F6A49}" dt="2024-07-11T08:32:46.326" v="140" actId="478"/>
            <ac:picMkLst>
              <pc:docMk/>
              <pc:sldMasterMk cId="2793678323" sldId="2147483648"/>
              <pc:sldLayoutMk cId="1426855938" sldId="2147483660"/>
              <ac:picMk id="7" creationId="{8A24D6D2-B68C-09D9-E2E1-7B132C000D6B}"/>
            </ac:picMkLst>
          </pc:picChg>
          <pc:picChg chg="add mod ord">
            <ac:chgData name="Schulze, Christian" userId="631d7344-76b2-43ed-b7f4-f7ca4ae3ddfc" providerId="ADAL" clId="{0ACBBBFB-EB60-4710-8A36-F88DF68F6A49}" dt="2024-07-11T08:32:52.200" v="148" actId="171"/>
            <ac:picMkLst>
              <pc:docMk/>
              <pc:sldMasterMk cId="2793678323" sldId="2147483648"/>
              <pc:sldLayoutMk cId="1426855938" sldId="2147483660"/>
              <ac:picMk id="9" creationId="{30F7913F-CA6A-18ED-2D23-AAF837690FC5}"/>
            </ac:picMkLst>
          </pc:picChg>
          <pc:picChg chg="del">
            <ac:chgData name="Schulze, Christian" userId="631d7344-76b2-43ed-b7f4-f7ca4ae3ddfc" providerId="ADAL" clId="{0ACBBBFB-EB60-4710-8A36-F88DF68F6A49}" dt="2024-07-11T08:30:34.720" v="81" actId="478"/>
            <ac:picMkLst>
              <pc:docMk/>
              <pc:sldMasterMk cId="2793678323" sldId="2147483648"/>
              <pc:sldLayoutMk cId="1426855938" sldId="2147483660"/>
              <ac:picMk id="10" creationId="{3B610523-4794-172F-6CDD-4C7245236D26}"/>
            </ac:picMkLst>
          </pc:picChg>
        </pc:sldLayoutChg>
        <pc:sldLayoutChg chg="addSp delSp modSp mod">
          <pc:chgData name="Schulze, Christian" userId="631d7344-76b2-43ed-b7f4-f7ca4ae3ddfc" providerId="ADAL" clId="{0ACBBBFB-EB60-4710-8A36-F88DF68F6A49}" dt="2024-07-11T08:34:06.700" v="221" actId="1037"/>
          <pc:sldLayoutMkLst>
            <pc:docMk/>
            <pc:sldMasterMk cId="2793678323" sldId="2147483648"/>
            <pc:sldLayoutMk cId="22299385" sldId="2147483661"/>
          </pc:sldLayoutMkLst>
          <pc:spChg chg="mod">
            <ac:chgData name="Schulze, Christian" userId="631d7344-76b2-43ed-b7f4-f7ca4ae3ddfc" providerId="ADAL" clId="{0ACBBBFB-EB60-4710-8A36-F88DF68F6A49}" dt="2024-07-11T08:33:56.250" v="204" actId="1037"/>
            <ac:spMkLst>
              <pc:docMk/>
              <pc:sldMasterMk cId="2793678323" sldId="2147483648"/>
              <pc:sldLayoutMk cId="22299385" sldId="2147483661"/>
              <ac:spMk id="2" creationId="{913F1D7A-A424-4081-9BFA-7F169B9B1488}"/>
            </ac:spMkLst>
          </pc:spChg>
          <pc:spChg chg="mod">
            <ac:chgData name="Schulze, Christian" userId="631d7344-76b2-43ed-b7f4-f7ca4ae3ddfc" providerId="ADAL" clId="{0ACBBBFB-EB60-4710-8A36-F88DF68F6A49}" dt="2024-07-11T08:34:06.700" v="221" actId="1037"/>
            <ac:spMkLst>
              <pc:docMk/>
              <pc:sldMasterMk cId="2793678323" sldId="2147483648"/>
              <pc:sldLayoutMk cId="22299385" sldId="2147483661"/>
              <ac:spMk id="3" creationId="{CB4E2B5F-FA92-4E92-889A-EE2FAE5E96E4}"/>
            </ac:spMkLst>
          </pc:spChg>
          <pc:picChg chg="del">
            <ac:chgData name="Schulze, Christian" userId="631d7344-76b2-43ed-b7f4-f7ca4ae3ddfc" providerId="ADAL" clId="{0ACBBBFB-EB60-4710-8A36-F88DF68F6A49}" dt="2024-07-10T13:16:48.409" v="21" actId="478"/>
            <ac:picMkLst>
              <pc:docMk/>
              <pc:sldMasterMk cId="2793678323" sldId="2147483648"/>
              <pc:sldLayoutMk cId="22299385" sldId="2147483661"/>
              <ac:picMk id="5" creationId="{68F6550F-CDB7-41E2-D4BB-60F4627A94C5}"/>
            </ac:picMkLst>
          </pc:picChg>
          <pc:picChg chg="add mod ord">
            <ac:chgData name="Schulze, Christian" userId="631d7344-76b2-43ed-b7f4-f7ca4ae3ddfc" providerId="ADAL" clId="{0ACBBBFB-EB60-4710-8A36-F88DF68F6A49}" dt="2024-07-10T13:16:54.878" v="29" actId="171"/>
            <ac:picMkLst>
              <pc:docMk/>
              <pc:sldMasterMk cId="2793678323" sldId="2147483648"/>
              <pc:sldLayoutMk cId="22299385" sldId="2147483661"/>
              <ac:picMk id="6" creationId="{6CE6D8F5-6000-47AC-16BD-BFDED372EEA0}"/>
            </ac:picMkLst>
          </pc:picChg>
        </pc:sldLayoutChg>
        <pc:sldLayoutChg chg="addSp delSp modSp mod ord">
          <pc:chgData name="Schulze, Christian" userId="631d7344-76b2-43ed-b7f4-f7ca4ae3ddfc" providerId="ADAL" clId="{0ACBBBFB-EB60-4710-8A36-F88DF68F6A49}" dt="2024-07-15T08:06:57.724" v="238" actId="962"/>
          <pc:sldLayoutMkLst>
            <pc:docMk/>
            <pc:sldMasterMk cId="2793678323" sldId="2147483648"/>
            <pc:sldLayoutMk cId="2666561013" sldId="2147483662"/>
          </pc:sldLayoutMkLst>
          <pc:spChg chg="del">
            <ac:chgData name="Schulze, Christian" userId="631d7344-76b2-43ed-b7f4-f7ca4ae3ddfc" providerId="ADAL" clId="{0ACBBBFB-EB60-4710-8A36-F88DF68F6A49}" dt="2024-07-11T08:34:45.420" v="225" actId="478"/>
            <ac:spMkLst>
              <pc:docMk/>
              <pc:sldMasterMk cId="2793678323" sldId="2147483648"/>
              <pc:sldLayoutMk cId="2666561013" sldId="2147483662"/>
              <ac:spMk id="2" creationId="{913F1D7A-A424-4081-9BFA-7F169B9B1488}"/>
            </ac:spMkLst>
          </pc:spChg>
          <pc:spChg chg="del">
            <ac:chgData name="Schulze, Christian" userId="631d7344-76b2-43ed-b7f4-f7ca4ae3ddfc" providerId="ADAL" clId="{0ACBBBFB-EB60-4710-8A36-F88DF68F6A49}" dt="2024-07-11T08:34:45.420" v="225" actId="478"/>
            <ac:spMkLst>
              <pc:docMk/>
              <pc:sldMasterMk cId="2793678323" sldId="2147483648"/>
              <pc:sldLayoutMk cId="2666561013" sldId="2147483662"/>
              <ac:spMk id="3" creationId="{CB4E2B5F-FA92-4E92-889A-EE2FAE5E96E4}"/>
            </ac:spMkLst>
          </pc:spChg>
          <pc:picChg chg="add mod">
            <ac:chgData name="Schulze, Christian" userId="631d7344-76b2-43ed-b7f4-f7ca4ae3ddfc" providerId="ADAL" clId="{0ACBBBFB-EB60-4710-8A36-F88DF68F6A49}" dt="2024-07-15T08:06:57.724" v="238" actId="962"/>
            <ac:picMkLst>
              <pc:docMk/>
              <pc:sldMasterMk cId="2793678323" sldId="2147483648"/>
              <pc:sldLayoutMk cId="2666561013" sldId="2147483662"/>
              <ac:picMk id="3" creationId="{97427BB8-75E5-0DFB-22A9-33893C9FCAA5}"/>
            </ac:picMkLst>
          </pc:picChg>
          <pc:picChg chg="del">
            <ac:chgData name="Schulze, Christian" userId="631d7344-76b2-43ed-b7f4-f7ca4ae3ddfc" providerId="ADAL" clId="{0ACBBBFB-EB60-4710-8A36-F88DF68F6A49}" dt="2024-07-11T08:34:45.420" v="225" actId="478"/>
            <ac:picMkLst>
              <pc:docMk/>
              <pc:sldMasterMk cId="2793678323" sldId="2147483648"/>
              <pc:sldLayoutMk cId="2666561013" sldId="2147483662"/>
              <ac:picMk id="7" creationId="{1E073055-4BD6-3CE7-6EA2-F56F33B2F8C9}"/>
            </ac:picMkLst>
          </pc:picChg>
        </pc:sldLayoutChg>
        <pc:sldLayoutChg chg="addSp delSp modSp mod">
          <pc:chgData name="Schulze, Christian" userId="631d7344-76b2-43ed-b7f4-f7ca4ae3ddfc" providerId="ADAL" clId="{0ACBBBFB-EB60-4710-8A36-F88DF68F6A49}" dt="2024-07-11T08:30:32.070" v="79"/>
          <pc:sldLayoutMkLst>
            <pc:docMk/>
            <pc:sldMasterMk cId="2793678323" sldId="2147483648"/>
            <pc:sldLayoutMk cId="378899242" sldId="2147483663"/>
          </pc:sldLayoutMkLst>
          <pc:spChg chg="del">
            <ac:chgData name="Schulze, Christian" userId="631d7344-76b2-43ed-b7f4-f7ca4ae3ddfc" providerId="ADAL" clId="{0ACBBBFB-EB60-4710-8A36-F88DF68F6A49}" dt="2024-07-11T08:30:18.700" v="78" actId="478"/>
            <ac:spMkLst>
              <pc:docMk/>
              <pc:sldMasterMk cId="2793678323" sldId="2147483648"/>
              <pc:sldLayoutMk cId="378899242" sldId="2147483663"/>
              <ac:spMk id="2" creationId="{913F1D7A-A424-4081-9BFA-7F169B9B1488}"/>
            </ac:spMkLst>
          </pc:spChg>
          <pc:spChg chg="del">
            <ac:chgData name="Schulze, Christian" userId="631d7344-76b2-43ed-b7f4-f7ca4ae3ddfc" providerId="ADAL" clId="{0ACBBBFB-EB60-4710-8A36-F88DF68F6A49}" dt="2024-07-11T08:30:18.700" v="78" actId="478"/>
            <ac:spMkLst>
              <pc:docMk/>
              <pc:sldMasterMk cId="2793678323" sldId="2147483648"/>
              <pc:sldLayoutMk cId="378899242" sldId="2147483663"/>
              <ac:spMk id="3" creationId="{CB4E2B5F-FA92-4E92-889A-EE2FAE5E96E4}"/>
            </ac:spMkLst>
          </pc:spChg>
          <pc:picChg chg="add del mod ord">
            <ac:chgData name="Schulze, Christian" userId="631d7344-76b2-43ed-b7f4-f7ca4ae3ddfc" providerId="ADAL" clId="{0ACBBBFB-EB60-4710-8A36-F88DF68F6A49}" dt="2024-07-11T08:30:18.700" v="78" actId="478"/>
            <ac:picMkLst>
              <pc:docMk/>
              <pc:sldMasterMk cId="2793678323" sldId="2147483648"/>
              <pc:sldLayoutMk cId="378899242" sldId="2147483663"/>
              <ac:picMk id="5" creationId="{A5F02EDD-69A4-3953-5C2C-816B8139CD31}"/>
            </ac:picMkLst>
          </pc:picChg>
          <pc:picChg chg="add mod">
            <ac:chgData name="Schulze, Christian" userId="631d7344-76b2-43ed-b7f4-f7ca4ae3ddfc" providerId="ADAL" clId="{0ACBBBFB-EB60-4710-8A36-F88DF68F6A49}" dt="2024-07-11T08:30:32.070" v="79"/>
            <ac:picMkLst>
              <pc:docMk/>
              <pc:sldMasterMk cId="2793678323" sldId="2147483648"/>
              <pc:sldLayoutMk cId="378899242" sldId="2147483663"/>
              <ac:picMk id="6" creationId="{39C3E051-5AA3-B806-6D7B-53EBF73D8502}"/>
            </ac:picMkLst>
          </pc:picChg>
          <pc:picChg chg="del">
            <ac:chgData name="Schulze, Christian" userId="631d7344-76b2-43ed-b7f4-f7ca4ae3ddfc" providerId="ADAL" clId="{0ACBBBFB-EB60-4710-8A36-F88DF68F6A49}" dt="2024-07-10T13:16:22.169" v="0" actId="478"/>
            <ac:picMkLst>
              <pc:docMk/>
              <pc:sldMasterMk cId="2793678323" sldId="2147483648"/>
              <pc:sldLayoutMk cId="378899242" sldId="2147483663"/>
              <ac:picMk id="7" creationId="{2793DB1E-6E00-7ED9-906A-5CEBF4CBB54B}"/>
            </ac:picMkLst>
          </pc:picChg>
        </pc:sldLayoutChg>
        <pc:sldLayoutChg chg="addSp delSp modSp mod">
          <pc:chgData name="Schulze, Christian" userId="631d7344-76b2-43ed-b7f4-f7ca4ae3ddfc" providerId="ADAL" clId="{0ACBBBFB-EB60-4710-8A36-F88DF68F6A49}" dt="2024-07-10T13:25:54.688" v="75" actId="171"/>
          <pc:sldLayoutMkLst>
            <pc:docMk/>
            <pc:sldMasterMk cId="2793678323" sldId="2147483648"/>
            <pc:sldLayoutMk cId="1733704048" sldId="2147483664"/>
          </pc:sldLayoutMkLst>
          <pc:picChg chg="add mod ord">
            <ac:chgData name="Schulze, Christian" userId="631d7344-76b2-43ed-b7f4-f7ca4ae3ddfc" providerId="ADAL" clId="{0ACBBBFB-EB60-4710-8A36-F88DF68F6A49}" dt="2024-07-10T13:25:54.688" v="75" actId="171"/>
            <ac:picMkLst>
              <pc:docMk/>
              <pc:sldMasterMk cId="2793678323" sldId="2147483648"/>
              <pc:sldLayoutMk cId="1733704048" sldId="2147483664"/>
              <ac:picMk id="7" creationId="{D5697099-E6D1-C286-60C6-176B1F5D491A}"/>
            </ac:picMkLst>
          </pc:picChg>
          <pc:picChg chg="del">
            <ac:chgData name="Schulze, Christian" userId="631d7344-76b2-43ed-b7f4-f7ca4ae3ddfc" providerId="ADAL" clId="{0ACBBBFB-EB60-4710-8A36-F88DF68F6A49}" dt="2024-07-10T13:25:46.568" v="62" actId="478"/>
            <ac:picMkLst>
              <pc:docMk/>
              <pc:sldMasterMk cId="2793678323" sldId="2147483648"/>
              <pc:sldLayoutMk cId="1733704048" sldId="2147483664"/>
              <ac:picMk id="10" creationId="{49642FA5-6A26-0A1B-00B5-3D0D658B58A8}"/>
            </ac:picMkLst>
          </pc:picChg>
        </pc:sldLayoutChg>
        <pc:sldLayoutChg chg="addSp delSp modSp mod">
          <pc:chgData name="Schulze, Christian" userId="631d7344-76b2-43ed-b7f4-f7ca4ae3ddfc" providerId="ADAL" clId="{0ACBBBFB-EB60-4710-8A36-F88DF68F6A49}" dt="2024-07-15T08:07:04.224" v="241" actId="962"/>
          <pc:sldLayoutMkLst>
            <pc:docMk/>
            <pc:sldMasterMk cId="2793678323" sldId="2147483648"/>
            <pc:sldLayoutMk cId="1133065196" sldId="2147483665"/>
          </pc:sldLayoutMkLst>
          <pc:spChg chg="del">
            <ac:chgData name="Schulze, Christian" userId="631d7344-76b2-43ed-b7f4-f7ca4ae3ddfc" providerId="ADAL" clId="{0ACBBBFB-EB60-4710-8A36-F88DF68F6A49}" dt="2024-07-15T08:06:24.654" v="233" actId="478"/>
            <ac:spMkLst>
              <pc:docMk/>
              <pc:sldMasterMk cId="2793678323" sldId="2147483648"/>
              <pc:sldLayoutMk cId="1133065196" sldId="2147483665"/>
              <ac:spMk id="2" creationId="{D917238A-7E65-4094-A497-2773A7BA723B}"/>
            </ac:spMkLst>
          </pc:spChg>
          <pc:spChg chg="del">
            <ac:chgData name="Schulze, Christian" userId="631d7344-76b2-43ed-b7f4-f7ca4ae3ddfc" providerId="ADAL" clId="{0ACBBBFB-EB60-4710-8A36-F88DF68F6A49}" dt="2024-07-15T08:06:24.654" v="233" actId="478"/>
            <ac:spMkLst>
              <pc:docMk/>
              <pc:sldMasterMk cId="2793678323" sldId="2147483648"/>
              <pc:sldLayoutMk cId="1133065196" sldId="2147483665"/>
              <ac:spMk id="3" creationId="{CEBBBD92-3982-4837-A6D0-44C365F9CCEC}"/>
            </ac:spMkLst>
          </pc:spChg>
          <pc:spChg chg="del">
            <ac:chgData name="Schulze, Christian" userId="631d7344-76b2-43ed-b7f4-f7ca4ae3ddfc" providerId="ADAL" clId="{0ACBBBFB-EB60-4710-8A36-F88DF68F6A49}" dt="2024-07-15T08:06:24.654" v="233" actId="478"/>
            <ac:spMkLst>
              <pc:docMk/>
              <pc:sldMasterMk cId="2793678323" sldId="2147483648"/>
              <pc:sldLayoutMk cId="1133065196" sldId="2147483665"/>
              <ac:spMk id="5" creationId="{C9989DE5-2DA2-4CF5-919B-C8A1DC9B8D7D}"/>
            </ac:spMkLst>
          </pc:spChg>
          <pc:spChg chg="del">
            <ac:chgData name="Schulze, Christian" userId="631d7344-76b2-43ed-b7f4-f7ca4ae3ddfc" providerId="ADAL" clId="{0ACBBBFB-EB60-4710-8A36-F88DF68F6A49}" dt="2024-07-15T08:06:24.654" v="233" actId="478"/>
            <ac:spMkLst>
              <pc:docMk/>
              <pc:sldMasterMk cId="2793678323" sldId="2147483648"/>
              <pc:sldLayoutMk cId="1133065196" sldId="2147483665"/>
              <ac:spMk id="6" creationId="{F8F815C9-DB3B-40E5-8678-A3B7B1250927}"/>
            </ac:spMkLst>
          </pc:spChg>
          <pc:picChg chg="add mod">
            <ac:chgData name="Schulze, Christian" userId="631d7344-76b2-43ed-b7f4-f7ca4ae3ddfc" providerId="ADAL" clId="{0ACBBBFB-EB60-4710-8A36-F88DF68F6A49}" dt="2024-07-15T08:07:04.224" v="241" actId="962"/>
            <ac:picMkLst>
              <pc:docMk/>
              <pc:sldMasterMk cId="2793678323" sldId="2147483648"/>
              <pc:sldLayoutMk cId="1133065196" sldId="2147483665"/>
              <ac:picMk id="7" creationId="{3BE934D9-C440-ABC0-BFDD-44607FFE29C3}"/>
            </ac:picMkLst>
          </pc:picChg>
          <pc:picChg chg="del">
            <ac:chgData name="Schulze, Christian" userId="631d7344-76b2-43ed-b7f4-f7ca4ae3ddfc" providerId="ADAL" clId="{0ACBBBFB-EB60-4710-8A36-F88DF68F6A49}" dt="2024-07-10T13:25:48.109" v="63" actId="478"/>
            <ac:picMkLst>
              <pc:docMk/>
              <pc:sldMasterMk cId="2793678323" sldId="2147483648"/>
              <pc:sldLayoutMk cId="1133065196" sldId="2147483665"/>
              <ac:picMk id="7" creationId="{A71C178B-07E1-0D9F-0ADA-8AC394AB3F3A}"/>
            </ac:picMkLst>
          </pc:picChg>
        </pc:sldLayoutChg>
      </pc:sldMasterChg>
    </pc:docChg>
  </pc:docChgLst>
  <pc:docChgLst>
    <pc:chgData name="Schulze, Christian" userId="631d7344-76b2-43ed-b7f4-f7ca4ae3ddfc" providerId="ADAL" clId="{51D5498C-829A-43B4-93B8-FF4774FF3A72}"/>
    <pc:docChg chg="undo custSel addSld delSld modSld modMainMaster">
      <pc:chgData name="Schulze, Christian" userId="631d7344-76b2-43ed-b7f4-f7ca4ae3ddfc" providerId="ADAL" clId="{51D5498C-829A-43B4-93B8-FF4774FF3A72}" dt="2023-04-13T20:30:02.315" v="199" actId="2711"/>
      <pc:docMkLst>
        <pc:docMk/>
      </pc:docMkLst>
      <pc:sldChg chg="modSp mod">
        <pc:chgData name="Schulze, Christian" userId="631d7344-76b2-43ed-b7f4-f7ca4ae3ddfc" providerId="ADAL" clId="{51D5498C-829A-43B4-93B8-FF4774FF3A72}" dt="2023-04-12T19:41:16.947" v="84" actId="20577"/>
        <pc:sldMkLst>
          <pc:docMk/>
          <pc:sldMk cId="3303034767" sldId="256"/>
        </pc:sldMkLst>
        <pc:spChg chg="mod">
          <ac:chgData name="Schulze, Christian" userId="631d7344-76b2-43ed-b7f4-f7ca4ae3ddfc" providerId="ADAL" clId="{51D5498C-829A-43B4-93B8-FF4774FF3A72}" dt="2023-04-12T19:40:54.011" v="17" actId="20577"/>
          <ac:spMkLst>
            <pc:docMk/>
            <pc:sldMk cId="3303034767" sldId="256"/>
            <ac:spMk id="10" creationId="{4025D35E-9355-439C-83D2-02318846C783}"/>
          </ac:spMkLst>
        </pc:spChg>
        <pc:spChg chg="mod">
          <ac:chgData name="Schulze, Christian" userId="631d7344-76b2-43ed-b7f4-f7ca4ae3ddfc" providerId="ADAL" clId="{51D5498C-829A-43B4-93B8-FF4774FF3A72}" dt="2023-04-12T19:41:16.947" v="84" actId="20577"/>
          <ac:spMkLst>
            <pc:docMk/>
            <pc:sldMk cId="3303034767" sldId="256"/>
            <ac:spMk id="11" creationId="{782866E6-90A5-4F73-8992-BA7A35971141}"/>
          </ac:spMkLst>
        </pc:spChg>
      </pc:sldChg>
      <pc:sldChg chg="modSp del mod">
        <pc:chgData name="Schulze, Christian" userId="631d7344-76b2-43ed-b7f4-f7ca4ae3ddfc" providerId="ADAL" clId="{51D5498C-829A-43B4-93B8-FF4774FF3A72}" dt="2023-04-12T19:46:08.732" v="186" actId="47"/>
        <pc:sldMkLst>
          <pc:docMk/>
          <pc:sldMk cId="761244363" sldId="257"/>
        </pc:sldMkLst>
        <pc:spChg chg="mod">
          <ac:chgData name="Schulze, Christian" userId="631d7344-76b2-43ed-b7f4-f7ca4ae3ddfc" providerId="ADAL" clId="{51D5498C-829A-43B4-93B8-FF4774FF3A72}" dt="2023-04-12T19:40:34.772" v="3" actId="20577"/>
          <ac:spMkLst>
            <pc:docMk/>
            <pc:sldMk cId="761244363" sldId="257"/>
            <ac:spMk id="2" creationId="{F910E850-8929-4F85-9112-87CC92BD626E}"/>
          </ac:spMkLst>
        </pc:spChg>
        <pc:spChg chg="mod">
          <ac:chgData name="Schulze, Christian" userId="631d7344-76b2-43ed-b7f4-f7ca4ae3ddfc" providerId="ADAL" clId="{51D5498C-829A-43B4-93B8-FF4774FF3A72}" dt="2023-04-12T19:43:04.394" v="164" actId="27636"/>
          <ac:spMkLst>
            <pc:docMk/>
            <pc:sldMk cId="761244363" sldId="257"/>
            <ac:spMk id="3" creationId="{924AB8A2-E00F-4F0A-81F7-2F04A6985DEB}"/>
          </ac:spMkLst>
        </pc:spChg>
      </pc:sldChg>
      <pc:sldChg chg="modSp new mod">
        <pc:chgData name="Schulze, Christian" userId="631d7344-76b2-43ed-b7f4-f7ca4ae3ddfc" providerId="ADAL" clId="{51D5498C-829A-43B4-93B8-FF4774FF3A72}" dt="2023-04-12T19:44:29.689" v="176" actId="6549"/>
        <pc:sldMkLst>
          <pc:docMk/>
          <pc:sldMk cId="3001239118" sldId="259"/>
        </pc:sldMkLst>
        <pc:spChg chg="mod">
          <ac:chgData name="Schulze, Christian" userId="631d7344-76b2-43ed-b7f4-f7ca4ae3ddfc" providerId="ADAL" clId="{51D5498C-829A-43B4-93B8-FF4774FF3A72}" dt="2023-04-12T19:42:34.142" v="161" actId="27636"/>
          <ac:spMkLst>
            <pc:docMk/>
            <pc:sldMk cId="3001239118" sldId="259"/>
            <ac:spMk id="2" creationId="{2D324E18-73BB-4DF8-E309-3D54A1975BC3}"/>
          </ac:spMkLst>
        </pc:spChg>
        <pc:spChg chg="mod">
          <ac:chgData name="Schulze, Christian" userId="631d7344-76b2-43ed-b7f4-f7ca4ae3ddfc" providerId="ADAL" clId="{51D5498C-829A-43B4-93B8-FF4774FF3A72}" dt="2023-04-12T19:44:29.689" v="176" actId="6549"/>
          <ac:spMkLst>
            <pc:docMk/>
            <pc:sldMk cId="3001239118" sldId="259"/>
            <ac:spMk id="3" creationId="{61F32E6B-AA24-5BAB-2F10-B201617C15F1}"/>
          </ac:spMkLst>
        </pc:spChg>
      </pc:sldChg>
      <pc:sldChg chg="modSp new mod">
        <pc:chgData name="Schulze, Christian" userId="631d7344-76b2-43ed-b7f4-f7ca4ae3ddfc" providerId="ADAL" clId="{51D5498C-829A-43B4-93B8-FF4774FF3A72}" dt="2023-04-12T19:44:22.418" v="175" actId="20577"/>
        <pc:sldMkLst>
          <pc:docMk/>
          <pc:sldMk cId="3714736660" sldId="260"/>
        </pc:sldMkLst>
        <pc:spChg chg="mod">
          <ac:chgData name="Schulze, Christian" userId="631d7344-76b2-43ed-b7f4-f7ca4ae3ddfc" providerId="ADAL" clId="{51D5498C-829A-43B4-93B8-FF4774FF3A72}" dt="2023-04-12T19:44:17.158" v="172" actId="27636"/>
          <ac:spMkLst>
            <pc:docMk/>
            <pc:sldMk cId="3714736660" sldId="260"/>
            <ac:spMk id="2" creationId="{2A776944-EDCB-B00D-7FBA-745CDC77374E}"/>
          </ac:spMkLst>
        </pc:spChg>
        <pc:spChg chg="mod">
          <ac:chgData name="Schulze, Christian" userId="631d7344-76b2-43ed-b7f4-f7ca4ae3ddfc" providerId="ADAL" clId="{51D5498C-829A-43B4-93B8-FF4774FF3A72}" dt="2023-04-12T19:44:22.418" v="175" actId="20577"/>
          <ac:spMkLst>
            <pc:docMk/>
            <pc:sldMk cId="3714736660" sldId="260"/>
            <ac:spMk id="3" creationId="{62128CF3-3E22-4157-701F-FF23074D8230}"/>
          </ac:spMkLst>
        </pc:spChg>
      </pc:sldChg>
      <pc:sldChg chg="modSp add mod modClrScheme chgLayout">
        <pc:chgData name="Schulze, Christian" userId="631d7344-76b2-43ed-b7f4-f7ca4ae3ddfc" providerId="ADAL" clId="{51D5498C-829A-43B4-93B8-FF4774FF3A72}" dt="2023-04-12T19:44:38.897" v="179" actId="700"/>
        <pc:sldMkLst>
          <pc:docMk/>
          <pc:sldMk cId="2662622885" sldId="261"/>
        </pc:sldMkLst>
        <pc:spChg chg="mod ord">
          <ac:chgData name="Schulze, Christian" userId="631d7344-76b2-43ed-b7f4-f7ca4ae3ddfc" providerId="ADAL" clId="{51D5498C-829A-43B4-93B8-FF4774FF3A72}" dt="2023-04-12T19:44:38.897" v="179" actId="700"/>
          <ac:spMkLst>
            <pc:docMk/>
            <pc:sldMk cId="2662622885" sldId="261"/>
            <ac:spMk id="2" creationId="{ED4809BB-99FB-43EF-A2F6-850E00D7FEE8}"/>
          </ac:spMkLst>
        </pc:spChg>
        <pc:spChg chg="mod ord">
          <ac:chgData name="Schulze, Christian" userId="631d7344-76b2-43ed-b7f4-f7ca4ae3ddfc" providerId="ADAL" clId="{51D5498C-829A-43B4-93B8-FF4774FF3A72}" dt="2023-04-12T19:44:38.897" v="179" actId="700"/>
          <ac:spMkLst>
            <pc:docMk/>
            <pc:sldMk cId="2662622885" sldId="261"/>
            <ac:spMk id="3" creationId="{A21602EA-6B7E-4B72-8897-6F9D7D1808B9}"/>
          </ac:spMkLst>
        </pc:spChg>
      </pc:sldChg>
      <pc:sldChg chg="modSp add mod modClrScheme chgLayout">
        <pc:chgData name="Schulze, Christian" userId="631d7344-76b2-43ed-b7f4-f7ca4ae3ddfc" providerId="ADAL" clId="{51D5498C-829A-43B4-93B8-FF4774FF3A72}" dt="2023-04-12T19:44:42.519" v="180" actId="700"/>
        <pc:sldMkLst>
          <pc:docMk/>
          <pc:sldMk cId="2990720952" sldId="262"/>
        </pc:sldMkLst>
        <pc:spChg chg="mod ord">
          <ac:chgData name="Schulze, Christian" userId="631d7344-76b2-43ed-b7f4-f7ca4ae3ddfc" providerId="ADAL" clId="{51D5498C-829A-43B4-93B8-FF4774FF3A72}" dt="2023-04-12T19:44:42.519" v="180" actId="700"/>
          <ac:spMkLst>
            <pc:docMk/>
            <pc:sldMk cId="2990720952" sldId="262"/>
            <ac:spMk id="2" creationId="{ED4809BB-99FB-43EF-A2F6-850E00D7FEE8}"/>
          </ac:spMkLst>
        </pc:spChg>
        <pc:spChg chg="mod ord">
          <ac:chgData name="Schulze, Christian" userId="631d7344-76b2-43ed-b7f4-f7ca4ae3ddfc" providerId="ADAL" clId="{51D5498C-829A-43B4-93B8-FF4774FF3A72}" dt="2023-04-12T19:44:42.519" v="180" actId="700"/>
          <ac:spMkLst>
            <pc:docMk/>
            <pc:sldMk cId="2990720952" sldId="262"/>
            <ac:spMk id="3" creationId="{A21602EA-6B7E-4B72-8897-6F9D7D1808B9}"/>
          </ac:spMkLst>
        </pc:spChg>
      </pc:sldChg>
      <pc:sldChg chg="addSp delSp modSp new mod modClrScheme chgLayout">
        <pc:chgData name="Schulze, Christian" userId="631d7344-76b2-43ed-b7f4-f7ca4ae3ddfc" providerId="ADAL" clId="{51D5498C-829A-43B4-93B8-FF4774FF3A72}" dt="2023-04-13T20:28:42.007" v="188" actId="2711"/>
        <pc:sldMkLst>
          <pc:docMk/>
          <pc:sldMk cId="137418116" sldId="263"/>
        </pc:sldMkLst>
        <pc:spChg chg="mod ord">
          <ac:chgData name="Schulze, Christian" userId="631d7344-76b2-43ed-b7f4-f7ca4ae3ddfc" providerId="ADAL" clId="{51D5498C-829A-43B4-93B8-FF4774FF3A72}" dt="2023-04-13T20:28:42.007" v="188" actId="2711"/>
          <ac:spMkLst>
            <pc:docMk/>
            <pc:sldMk cId="137418116" sldId="263"/>
            <ac:spMk id="2" creationId="{A8C82060-42E3-5FC8-E3BC-A31BAD8FFCCC}"/>
          </ac:spMkLst>
        </pc:spChg>
        <pc:spChg chg="del mod ord">
          <ac:chgData name="Schulze, Christian" userId="631d7344-76b2-43ed-b7f4-f7ca4ae3ddfc" providerId="ADAL" clId="{51D5498C-829A-43B4-93B8-FF4774FF3A72}" dt="2023-04-12T19:45:23.731" v="183" actId="700"/>
          <ac:spMkLst>
            <pc:docMk/>
            <pc:sldMk cId="137418116" sldId="263"/>
            <ac:spMk id="3" creationId="{CFAAF981-AE2B-1872-C13E-C8265C52558C}"/>
          </ac:spMkLst>
        </pc:spChg>
        <pc:spChg chg="add mod ord">
          <ac:chgData name="Schulze, Christian" userId="631d7344-76b2-43ed-b7f4-f7ca4ae3ddfc" providerId="ADAL" clId="{51D5498C-829A-43B4-93B8-FF4774FF3A72}" dt="2023-04-12T19:45:30.896" v="185"/>
          <ac:spMkLst>
            <pc:docMk/>
            <pc:sldMk cId="137418116" sldId="263"/>
            <ac:spMk id="4" creationId="{AE40B7A4-B598-57D8-62BF-98CBD64B4BC1}"/>
          </ac:spMkLst>
        </pc:spChg>
      </pc:sldChg>
      <pc:sldMasterChg chg="modSldLayout">
        <pc:chgData name="Schulze, Christian" userId="631d7344-76b2-43ed-b7f4-f7ca4ae3ddfc" providerId="ADAL" clId="{51D5498C-829A-43B4-93B8-FF4774FF3A72}" dt="2023-04-13T20:30:02.315" v="199" actId="2711"/>
        <pc:sldMasterMkLst>
          <pc:docMk/>
          <pc:sldMasterMk cId="2793678323" sldId="2147483648"/>
        </pc:sldMasterMkLst>
        <pc:sldLayoutChg chg="modSp mod">
          <pc:chgData name="Schulze, Christian" userId="631d7344-76b2-43ed-b7f4-f7ca4ae3ddfc" providerId="ADAL" clId="{51D5498C-829A-43B4-93B8-FF4774FF3A72}" dt="2023-04-13T20:29:33.083" v="194" actId="2711"/>
          <pc:sldLayoutMkLst>
            <pc:docMk/>
            <pc:sldMasterMk cId="2793678323" sldId="2147483648"/>
            <pc:sldLayoutMk cId="2402223736" sldId="2147483649"/>
          </pc:sldLayoutMkLst>
          <pc:spChg chg="mod">
            <ac:chgData name="Schulze, Christian" userId="631d7344-76b2-43ed-b7f4-f7ca4ae3ddfc" providerId="ADAL" clId="{51D5498C-829A-43B4-93B8-FF4774FF3A72}" dt="2023-04-13T20:29:33.083" v="194" actId="2711"/>
            <ac:spMkLst>
              <pc:docMk/>
              <pc:sldMasterMk cId="2793678323" sldId="2147483648"/>
              <pc:sldLayoutMk cId="2402223736" sldId="2147483649"/>
              <ac:spMk id="2" creationId="{913F1D7A-A424-4081-9BFA-7F169B9B1488}"/>
            </ac:spMkLst>
          </pc:spChg>
          <pc:spChg chg="mod">
            <ac:chgData name="Schulze, Christian" userId="631d7344-76b2-43ed-b7f4-f7ca4ae3ddfc" providerId="ADAL" clId="{51D5498C-829A-43B4-93B8-FF4774FF3A72}" dt="2023-04-13T20:29:33.083" v="194" actId="2711"/>
            <ac:spMkLst>
              <pc:docMk/>
              <pc:sldMasterMk cId="2793678323" sldId="2147483648"/>
              <pc:sldLayoutMk cId="2402223736" sldId="2147483649"/>
              <ac:spMk id="3" creationId="{CB4E2B5F-FA92-4E92-889A-EE2FAE5E96E4}"/>
            </ac:spMkLst>
          </pc:spChg>
        </pc:sldLayoutChg>
        <pc:sldLayoutChg chg="modSp">
          <pc:chgData name="Schulze, Christian" userId="631d7344-76b2-43ed-b7f4-f7ca4ae3ddfc" providerId="ADAL" clId="{51D5498C-829A-43B4-93B8-FF4774FF3A72}" dt="2023-04-13T20:29:46.239" v="197" actId="2711"/>
          <pc:sldLayoutMkLst>
            <pc:docMk/>
            <pc:sldMasterMk cId="2793678323" sldId="2147483648"/>
            <pc:sldLayoutMk cId="1571624471" sldId="2147483650"/>
          </pc:sldLayoutMkLst>
          <pc:spChg chg="mod">
            <ac:chgData name="Schulze, Christian" userId="631d7344-76b2-43ed-b7f4-f7ca4ae3ddfc" providerId="ADAL" clId="{51D5498C-829A-43B4-93B8-FF4774FF3A72}" dt="2023-04-13T20:29:46.239" v="197" actId="2711"/>
            <ac:spMkLst>
              <pc:docMk/>
              <pc:sldMasterMk cId="2793678323" sldId="2147483648"/>
              <pc:sldLayoutMk cId="1571624471" sldId="2147483650"/>
              <ac:spMk id="2" creationId="{D917238A-7E65-4094-A497-2773A7BA723B}"/>
            </ac:spMkLst>
          </pc:spChg>
          <pc:spChg chg="mod">
            <ac:chgData name="Schulze, Christian" userId="631d7344-76b2-43ed-b7f4-f7ca4ae3ddfc" providerId="ADAL" clId="{51D5498C-829A-43B4-93B8-FF4774FF3A72}" dt="2023-04-13T20:29:46.239" v="197" actId="2711"/>
            <ac:spMkLst>
              <pc:docMk/>
              <pc:sldMasterMk cId="2793678323" sldId="2147483648"/>
              <pc:sldLayoutMk cId="1571624471" sldId="2147483650"/>
              <ac:spMk id="3" creationId="{CEBBBD92-3982-4837-A6D0-44C365F9CCEC}"/>
            </ac:spMkLst>
          </pc:spChg>
        </pc:sldLayoutChg>
        <pc:sldLayoutChg chg="modSp mod">
          <pc:chgData name="Schulze, Christian" userId="631d7344-76b2-43ed-b7f4-f7ca4ae3ddfc" providerId="ADAL" clId="{51D5498C-829A-43B4-93B8-FF4774FF3A72}" dt="2023-04-13T20:29:28.880" v="193" actId="2711"/>
          <pc:sldLayoutMkLst>
            <pc:docMk/>
            <pc:sldMasterMk cId="2793678323" sldId="2147483648"/>
            <pc:sldLayoutMk cId="1426855938" sldId="2147483660"/>
          </pc:sldLayoutMkLst>
          <pc:spChg chg="mod">
            <ac:chgData name="Schulze, Christian" userId="631d7344-76b2-43ed-b7f4-f7ca4ae3ddfc" providerId="ADAL" clId="{51D5498C-829A-43B4-93B8-FF4774FF3A72}" dt="2023-04-13T20:29:25.501" v="192" actId="2711"/>
            <ac:spMkLst>
              <pc:docMk/>
              <pc:sldMasterMk cId="2793678323" sldId="2147483648"/>
              <pc:sldLayoutMk cId="1426855938" sldId="2147483660"/>
              <ac:spMk id="2" creationId="{913F1D7A-A424-4081-9BFA-7F169B9B1488}"/>
            </ac:spMkLst>
          </pc:spChg>
          <pc:spChg chg="mod">
            <ac:chgData name="Schulze, Christian" userId="631d7344-76b2-43ed-b7f4-f7ca4ae3ddfc" providerId="ADAL" clId="{51D5498C-829A-43B4-93B8-FF4774FF3A72}" dt="2023-04-13T20:29:28.880" v="193" actId="2711"/>
            <ac:spMkLst>
              <pc:docMk/>
              <pc:sldMasterMk cId="2793678323" sldId="2147483648"/>
              <pc:sldLayoutMk cId="1426855938" sldId="2147483660"/>
              <ac:spMk id="3" creationId="{CB4E2B5F-FA92-4E92-889A-EE2FAE5E96E4}"/>
            </ac:spMkLst>
          </pc:spChg>
        </pc:sldLayoutChg>
        <pc:sldLayoutChg chg="modSp">
          <pc:chgData name="Schulze, Christian" userId="631d7344-76b2-43ed-b7f4-f7ca4ae3ddfc" providerId="ADAL" clId="{51D5498C-829A-43B4-93B8-FF4774FF3A72}" dt="2023-04-13T20:29:37.631" v="195" actId="2711"/>
          <pc:sldLayoutMkLst>
            <pc:docMk/>
            <pc:sldMasterMk cId="2793678323" sldId="2147483648"/>
            <pc:sldLayoutMk cId="22299385" sldId="2147483661"/>
          </pc:sldLayoutMkLst>
          <pc:spChg chg="mod">
            <ac:chgData name="Schulze, Christian" userId="631d7344-76b2-43ed-b7f4-f7ca4ae3ddfc" providerId="ADAL" clId="{51D5498C-829A-43B4-93B8-FF4774FF3A72}" dt="2023-04-13T20:29:37.631" v="195" actId="2711"/>
            <ac:spMkLst>
              <pc:docMk/>
              <pc:sldMasterMk cId="2793678323" sldId="2147483648"/>
              <pc:sldLayoutMk cId="22299385" sldId="2147483661"/>
              <ac:spMk id="2" creationId="{913F1D7A-A424-4081-9BFA-7F169B9B1488}"/>
            </ac:spMkLst>
          </pc:spChg>
          <pc:spChg chg="mod">
            <ac:chgData name="Schulze, Christian" userId="631d7344-76b2-43ed-b7f4-f7ca4ae3ddfc" providerId="ADAL" clId="{51D5498C-829A-43B4-93B8-FF4774FF3A72}" dt="2023-04-13T20:29:37.631" v="195" actId="2711"/>
            <ac:spMkLst>
              <pc:docMk/>
              <pc:sldMasterMk cId="2793678323" sldId="2147483648"/>
              <pc:sldLayoutMk cId="22299385" sldId="2147483661"/>
              <ac:spMk id="3" creationId="{CB4E2B5F-FA92-4E92-889A-EE2FAE5E96E4}"/>
            </ac:spMkLst>
          </pc:spChg>
        </pc:sldLayoutChg>
        <pc:sldLayoutChg chg="modSp">
          <pc:chgData name="Schulze, Christian" userId="631d7344-76b2-43ed-b7f4-f7ca4ae3ddfc" providerId="ADAL" clId="{51D5498C-829A-43B4-93B8-FF4774FF3A72}" dt="2023-04-13T20:29:41.214" v="196" actId="2711"/>
          <pc:sldLayoutMkLst>
            <pc:docMk/>
            <pc:sldMasterMk cId="2793678323" sldId="2147483648"/>
            <pc:sldLayoutMk cId="2666561013" sldId="2147483662"/>
          </pc:sldLayoutMkLst>
          <pc:spChg chg="mod">
            <ac:chgData name="Schulze, Christian" userId="631d7344-76b2-43ed-b7f4-f7ca4ae3ddfc" providerId="ADAL" clId="{51D5498C-829A-43B4-93B8-FF4774FF3A72}" dt="2023-04-13T20:29:41.214" v="196" actId="2711"/>
            <ac:spMkLst>
              <pc:docMk/>
              <pc:sldMasterMk cId="2793678323" sldId="2147483648"/>
              <pc:sldLayoutMk cId="2666561013" sldId="2147483662"/>
              <ac:spMk id="2" creationId="{913F1D7A-A424-4081-9BFA-7F169B9B1488}"/>
            </ac:spMkLst>
          </pc:spChg>
          <pc:spChg chg="mod">
            <ac:chgData name="Schulze, Christian" userId="631d7344-76b2-43ed-b7f4-f7ca4ae3ddfc" providerId="ADAL" clId="{51D5498C-829A-43B4-93B8-FF4774FF3A72}" dt="2023-04-13T20:29:41.214" v="196" actId="2711"/>
            <ac:spMkLst>
              <pc:docMk/>
              <pc:sldMasterMk cId="2793678323" sldId="2147483648"/>
              <pc:sldLayoutMk cId="2666561013" sldId="2147483662"/>
              <ac:spMk id="3" creationId="{CB4E2B5F-FA92-4E92-889A-EE2FAE5E96E4}"/>
            </ac:spMkLst>
          </pc:spChg>
        </pc:sldLayoutChg>
        <pc:sldLayoutChg chg="modSp mod">
          <pc:chgData name="Schulze, Christian" userId="631d7344-76b2-43ed-b7f4-f7ca4ae3ddfc" providerId="ADAL" clId="{51D5498C-829A-43B4-93B8-FF4774FF3A72}" dt="2023-04-13T20:29:19.061" v="191" actId="2711"/>
          <pc:sldLayoutMkLst>
            <pc:docMk/>
            <pc:sldMasterMk cId="2793678323" sldId="2147483648"/>
            <pc:sldLayoutMk cId="378899242" sldId="2147483663"/>
          </pc:sldLayoutMkLst>
          <pc:spChg chg="mod">
            <ac:chgData name="Schulze, Christian" userId="631d7344-76b2-43ed-b7f4-f7ca4ae3ddfc" providerId="ADAL" clId="{51D5498C-829A-43B4-93B8-FF4774FF3A72}" dt="2023-04-13T20:29:16.139" v="190" actId="2711"/>
            <ac:spMkLst>
              <pc:docMk/>
              <pc:sldMasterMk cId="2793678323" sldId="2147483648"/>
              <pc:sldLayoutMk cId="378899242" sldId="2147483663"/>
              <ac:spMk id="2" creationId="{913F1D7A-A424-4081-9BFA-7F169B9B1488}"/>
            </ac:spMkLst>
          </pc:spChg>
          <pc:spChg chg="mod">
            <ac:chgData name="Schulze, Christian" userId="631d7344-76b2-43ed-b7f4-f7ca4ae3ddfc" providerId="ADAL" clId="{51D5498C-829A-43B4-93B8-FF4774FF3A72}" dt="2023-04-13T20:29:19.061" v="191" actId="2711"/>
            <ac:spMkLst>
              <pc:docMk/>
              <pc:sldMasterMk cId="2793678323" sldId="2147483648"/>
              <pc:sldLayoutMk cId="378899242" sldId="2147483663"/>
              <ac:spMk id="3" creationId="{CB4E2B5F-FA92-4E92-889A-EE2FAE5E96E4}"/>
            </ac:spMkLst>
          </pc:spChg>
        </pc:sldLayoutChg>
        <pc:sldLayoutChg chg="modSp">
          <pc:chgData name="Schulze, Christian" userId="631d7344-76b2-43ed-b7f4-f7ca4ae3ddfc" providerId="ADAL" clId="{51D5498C-829A-43B4-93B8-FF4774FF3A72}" dt="2023-04-13T20:29:54.370" v="198" actId="2711"/>
          <pc:sldLayoutMkLst>
            <pc:docMk/>
            <pc:sldMasterMk cId="2793678323" sldId="2147483648"/>
            <pc:sldLayoutMk cId="1733704048" sldId="2147483664"/>
          </pc:sldLayoutMkLst>
          <pc:spChg chg="mod">
            <ac:chgData name="Schulze, Christian" userId="631d7344-76b2-43ed-b7f4-f7ca4ae3ddfc" providerId="ADAL" clId="{51D5498C-829A-43B4-93B8-FF4774FF3A72}" dt="2023-04-13T20:29:54.370" v="198" actId="2711"/>
            <ac:spMkLst>
              <pc:docMk/>
              <pc:sldMasterMk cId="2793678323" sldId="2147483648"/>
              <pc:sldLayoutMk cId="1733704048" sldId="2147483664"/>
              <ac:spMk id="2" creationId="{D917238A-7E65-4094-A497-2773A7BA723B}"/>
            </ac:spMkLst>
          </pc:spChg>
          <pc:spChg chg="mod">
            <ac:chgData name="Schulze, Christian" userId="631d7344-76b2-43ed-b7f4-f7ca4ae3ddfc" providerId="ADAL" clId="{51D5498C-829A-43B4-93B8-FF4774FF3A72}" dt="2023-04-13T20:29:54.370" v="198" actId="2711"/>
            <ac:spMkLst>
              <pc:docMk/>
              <pc:sldMasterMk cId="2793678323" sldId="2147483648"/>
              <pc:sldLayoutMk cId="1733704048" sldId="2147483664"/>
              <ac:spMk id="3" creationId="{CEBBBD92-3982-4837-A6D0-44C365F9CCEC}"/>
            </ac:spMkLst>
          </pc:spChg>
          <pc:spChg chg="mod">
            <ac:chgData name="Schulze, Christian" userId="631d7344-76b2-43ed-b7f4-f7ca4ae3ddfc" providerId="ADAL" clId="{51D5498C-829A-43B4-93B8-FF4774FF3A72}" dt="2023-04-13T20:29:54.370" v="198" actId="2711"/>
            <ac:spMkLst>
              <pc:docMk/>
              <pc:sldMasterMk cId="2793678323" sldId="2147483648"/>
              <pc:sldLayoutMk cId="1733704048" sldId="2147483664"/>
              <ac:spMk id="5" creationId="{C9989DE5-2DA2-4CF5-919B-C8A1DC9B8D7D}"/>
            </ac:spMkLst>
          </pc:spChg>
        </pc:sldLayoutChg>
        <pc:sldLayoutChg chg="addSp modSp mod">
          <pc:chgData name="Schulze, Christian" userId="631d7344-76b2-43ed-b7f4-f7ca4ae3ddfc" providerId="ADAL" clId="{51D5498C-829A-43B4-93B8-FF4774FF3A72}" dt="2023-04-13T20:30:02.315" v="199" actId="2711"/>
          <pc:sldLayoutMkLst>
            <pc:docMk/>
            <pc:sldMasterMk cId="2793678323" sldId="2147483648"/>
            <pc:sldLayoutMk cId="1133065196" sldId="2147483665"/>
          </pc:sldLayoutMkLst>
          <pc:spChg chg="mod">
            <ac:chgData name="Schulze, Christian" userId="631d7344-76b2-43ed-b7f4-f7ca4ae3ddfc" providerId="ADAL" clId="{51D5498C-829A-43B4-93B8-FF4774FF3A72}" dt="2023-04-13T20:30:02.315" v="199" actId="2711"/>
            <ac:spMkLst>
              <pc:docMk/>
              <pc:sldMasterMk cId="2793678323" sldId="2147483648"/>
              <pc:sldLayoutMk cId="1133065196" sldId="2147483665"/>
              <ac:spMk id="2" creationId="{D917238A-7E65-4094-A497-2773A7BA723B}"/>
            </ac:spMkLst>
          </pc:spChg>
          <pc:spChg chg="mod">
            <ac:chgData name="Schulze, Christian" userId="631d7344-76b2-43ed-b7f4-f7ca4ae3ddfc" providerId="ADAL" clId="{51D5498C-829A-43B4-93B8-FF4774FF3A72}" dt="2023-04-13T20:30:02.315" v="199" actId="2711"/>
            <ac:spMkLst>
              <pc:docMk/>
              <pc:sldMasterMk cId="2793678323" sldId="2147483648"/>
              <pc:sldLayoutMk cId="1133065196" sldId="2147483665"/>
              <ac:spMk id="3" creationId="{CEBBBD92-3982-4837-A6D0-44C365F9CCEC}"/>
            </ac:spMkLst>
          </pc:spChg>
          <pc:spChg chg="mod">
            <ac:chgData name="Schulze, Christian" userId="631d7344-76b2-43ed-b7f4-f7ca4ae3ddfc" providerId="ADAL" clId="{51D5498C-829A-43B4-93B8-FF4774FF3A72}" dt="2023-04-13T20:30:02.315" v="199" actId="2711"/>
            <ac:spMkLst>
              <pc:docMk/>
              <pc:sldMasterMk cId="2793678323" sldId="2147483648"/>
              <pc:sldLayoutMk cId="1133065196" sldId="2147483665"/>
              <ac:spMk id="5" creationId="{C9989DE5-2DA2-4CF5-919B-C8A1DC9B8D7D}"/>
            </ac:spMkLst>
          </pc:spChg>
          <pc:picChg chg="add mod ord">
            <ac:chgData name="Schulze, Christian" userId="631d7344-76b2-43ed-b7f4-f7ca4ae3ddfc" providerId="ADAL" clId="{51D5498C-829A-43B4-93B8-FF4774FF3A72}" dt="2023-04-12T19:42:17.916" v="158" actId="171"/>
            <ac:picMkLst>
              <pc:docMk/>
              <pc:sldMasterMk cId="2793678323" sldId="2147483648"/>
              <pc:sldLayoutMk cId="1133065196" sldId="2147483665"/>
              <ac:picMk id="7" creationId="{A71C178B-07E1-0D9F-0ADA-8AC394AB3F3A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kündigu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9C3E051-5AA3-B806-6D7B-53EBF73D85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9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pos="7454" userDrawn="1">
          <p15:clr>
            <a:srgbClr val="FBAE40"/>
          </p15:clr>
        </p15:guide>
        <p15:guide id="4" orient="horz" pos="127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0F7913F-CA6A-18ED-2D23-AAF837690F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3F1D7A-A424-4081-9BFA-7F169B9B1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600" y="2086251"/>
            <a:ext cx="4352053" cy="1423711"/>
          </a:xfr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4E2B5F-FA92-4E92-889A-EE2FAE5E9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760980"/>
            <a:ext cx="4352052" cy="129843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26855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pos="7454" userDrawn="1">
          <p15:clr>
            <a:srgbClr val="FBAE40"/>
          </p15:clr>
        </p15:guide>
        <p15:guide id="4" orient="horz" pos="127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Screenshot, Muster, gelb, Farbigkeit enthält.&#10;&#10;Automatisch generierte Beschreibung">
            <a:extLst>
              <a:ext uri="{FF2B5EF4-FFF2-40B4-BE49-F238E27FC236}">
                <a16:creationId xmlns:a16="http://schemas.microsoft.com/office/drawing/2014/main" id="{715F75D4-A828-33A6-C5B0-292E53D1C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3F1D7A-A424-4081-9BFA-7F169B9B14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949" y="2086251"/>
            <a:ext cx="11477625" cy="1423711"/>
          </a:xfrm>
        </p:spPr>
        <p:txBody>
          <a:bodyPr anchor="t"/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4E2B5F-FA92-4E92-889A-EE2FAE5E9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67" y="3823984"/>
            <a:ext cx="11477625" cy="90781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2223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pos="7454" userDrawn="1">
          <p15:clr>
            <a:srgbClr val="FBAE40"/>
          </p15:clr>
        </p15:guide>
        <p15:guide id="4" orient="horz" pos="127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creenshot, Muster, Farbigkeit, Blau enthält.&#10;&#10;Automatisch generierte Beschreibung">
            <a:extLst>
              <a:ext uri="{FF2B5EF4-FFF2-40B4-BE49-F238E27FC236}">
                <a16:creationId xmlns:a16="http://schemas.microsoft.com/office/drawing/2014/main" id="{6CE6D8F5-6000-47AC-16BD-BFDED372E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3F1D7A-A424-4081-9BFA-7F169B9B1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952" y="2086251"/>
            <a:ext cx="10312400" cy="1423711"/>
          </a:xfrm>
        </p:spPr>
        <p:txBody>
          <a:bodyPr anchor="t"/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4E2B5F-FA92-4E92-889A-EE2FAE5E9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142" y="3823984"/>
            <a:ext cx="8007165" cy="90781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9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24">
          <p15:clr>
            <a:srgbClr val="FBAE40"/>
          </p15:clr>
        </p15:guide>
        <p15:guide id="3" pos="7454">
          <p15:clr>
            <a:srgbClr val="FBAE40"/>
          </p15:clr>
        </p15:guide>
        <p15:guide id="4" orient="horz" pos="127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7A2EEBF-196A-DDD7-CEA0-66F4000A8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17238A-7E65-4094-A497-2773A7BA7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480539"/>
            <a:ext cx="11464925" cy="76233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BBBD92-3982-4837-A6D0-44C365F9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592262"/>
            <a:ext cx="10998200" cy="410939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989DE5-2DA2-4CF5-919B-C8A1DC9B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" y="5732139"/>
            <a:ext cx="3905682" cy="365125"/>
          </a:xfrm>
        </p:spPr>
        <p:txBody>
          <a:bodyPr/>
          <a:lstStyle>
            <a:lvl1pPr algn="l">
              <a:defRPr lang="de-DE" dirty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F815C9-DB3B-40E5-8678-A3B7B125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8924" y="6259523"/>
            <a:ext cx="1371601" cy="365125"/>
          </a:xfrm>
        </p:spPr>
        <p:txBody>
          <a:bodyPr/>
          <a:lstStyle>
            <a:lvl1pPr algn="ctr">
              <a:defRPr lang="de-DE" smtClean="0">
                <a:solidFill>
                  <a:schemeClr val="bg1"/>
                </a:solidFill>
              </a:defRPr>
            </a:lvl1pPr>
          </a:lstStyle>
          <a:p>
            <a:fld id="{058F1F6B-0C89-4B33-B751-3B533C18E2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1624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  <p15:guide id="2" pos="224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  <p15:guide id="4" pos="7446" userDrawn="1">
          <p15:clr>
            <a:srgbClr val="FBAE40"/>
          </p15:clr>
        </p15:guide>
        <p15:guide id="5" orient="horz" pos="100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5697099-E6D1-C286-60C6-176B1F5D4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917238A-7E65-4094-A497-2773A7BA72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99" y="480539"/>
            <a:ext cx="11464925" cy="762335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BBBD92-3982-4837-A6D0-44C365F9C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592262"/>
            <a:ext cx="10998200" cy="410939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000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200">
                <a:solidFill>
                  <a:schemeClr val="bg2">
                    <a:lumMod val="1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989DE5-2DA2-4CF5-919B-C8A1DC9B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600" y="5732139"/>
            <a:ext cx="3905682" cy="365125"/>
          </a:xfrm>
        </p:spPr>
        <p:txBody>
          <a:bodyPr/>
          <a:lstStyle>
            <a:lvl1pPr algn="l">
              <a:defRPr lang="de-DE" dirty="0">
                <a:solidFill>
                  <a:schemeClr val="tx1"/>
                </a:solidFill>
                <a:latin typeface="+mj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F815C9-DB3B-40E5-8678-A3B7B125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8924" y="6259523"/>
            <a:ext cx="1371601" cy="365125"/>
          </a:xfrm>
        </p:spPr>
        <p:txBody>
          <a:bodyPr/>
          <a:lstStyle>
            <a:lvl1pPr algn="ctr">
              <a:defRPr lang="de-DE" smtClean="0">
                <a:solidFill>
                  <a:schemeClr val="bg1"/>
                </a:solidFill>
              </a:defRPr>
            </a:lvl1pPr>
          </a:lstStyle>
          <a:p>
            <a:fld id="{058F1F6B-0C89-4B33-B751-3B533C18E29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704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224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7446">
          <p15:clr>
            <a:srgbClr val="FBAE40"/>
          </p15:clr>
        </p15:guide>
        <p15:guide id="5" orient="horz" pos="100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kündigun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Screenshot, Grafikdesign, Poster enthält.&#10;&#10;Automatisch generierte Beschreibung">
            <a:extLst>
              <a:ext uri="{FF2B5EF4-FFF2-40B4-BE49-F238E27FC236}">
                <a16:creationId xmlns:a16="http://schemas.microsoft.com/office/drawing/2014/main" id="{3BE934D9-C440-ABC0-BFDD-44607FFE29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65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>
          <p15:clr>
            <a:srgbClr val="FBAE40"/>
          </p15:clr>
        </p15:guide>
        <p15:guide id="2" pos="224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pos="7446">
          <p15:clr>
            <a:srgbClr val="FBAE40"/>
          </p15:clr>
        </p15:guide>
        <p15:guide id="5" orient="horz" pos="100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kündigun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Grafikdesign, Poster enthält.&#10;&#10;Automatisch generierte Beschreibung">
            <a:extLst>
              <a:ext uri="{FF2B5EF4-FFF2-40B4-BE49-F238E27FC236}">
                <a16:creationId xmlns:a16="http://schemas.microsoft.com/office/drawing/2014/main" id="{97427BB8-75E5-0DFB-22A9-33893C9FCA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61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04">
          <p15:clr>
            <a:srgbClr val="FBAE40"/>
          </p15:clr>
        </p15:guide>
        <p15:guide id="2" pos="224">
          <p15:clr>
            <a:srgbClr val="FBAE40"/>
          </p15:clr>
        </p15:guide>
        <p15:guide id="3" pos="7454">
          <p15:clr>
            <a:srgbClr val="FBAE40"/>
          </p15:clr>
        </p15:guide>
        <p15:guide id="4" orient="horz" pos="127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C3AE067-6137-4041-BC3A-78648FEA5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3DF86C-F8F8-43EB-8D0B-7D2C0872B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6BDA5A-95FB-46B4-8353-94926F527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76CA8-EFD3-4A99-BD9F-955991C2213B}" type="datetimeFigureOut">
              <a:rPr lang="de-DE" smtClean="0"/>
              <a:t>15.07.2024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74FAEF-E1F2-4B31-A207-DBE70C837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15BBA5-4DCD-4C84-AF98-49EA5DD12F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F1F6B-0C89-4B33-B751-3B533C18E2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367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0" r:id="rId2"/>
    <p:sldLayoutId id="2147483649" r:id="rId3"/>
    <p:sldLayoutId id="2147483661" r:id="rId4"/>
    <p:sldLayoutId id="2147483650" r:id="rId5"/>
    <p:sldLayoutId id="2147483664" r:id="rId6"/>
    <p:sldLayoutId id="2147483665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72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051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KOU2025">
      <a:dk1>
        <a:srgbClr val="404040"/>
      </a:dk1>
      <a:lt1>
        <a:srgbClr val="F6F4F2"/>
      </a:lt1>
      <a:dk2>
        <a:srgbClr val="007EC3"/>
      </a:dk2>
      <a:lt2>
        <a:srgbClr val="F6F4F2"/>
      </a:lt2>
      <a:accent1>
        <a:srgbClr val="00B1EB"/>
      </a:accent1>
      <a:accent2>
        <a:srgbClr val="E85196"/>
      </a:accent2>
      <a:accent3>
        <a:srgbClr val="FECB00"/>
      </a:accent3>
      <a:accent4>
        <a:srgbClr val="C47947"/>
      </a:accent4>
      <a:accent5>
        <a:srgbClr val="963DC4"/>
      </a:accent5>
      <a:accent6>
        <a:srgbClr val="467AE8"/>
      </a:accent6>
      <a:hlink>
        <a:srgbClr val="262626"/>
      </a:hlink>
      <a:folHlink>
        <a:srgbClr val="26262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Open Sans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Dies ist ein Testtitel, der zwei Zeilen einnimmt</dc:title>
  <dc:creator>Schulze, Christian</dc:creator>
  <cp:lastModifiedBy>Nicole Lange</cp:lastModifiedBy>
  <cp:revision>3</cp:revision>
  <dcterms:created xsi:type="dcterms:W3CDTF">2022-04-13T12:51:31Z</dcterms:created>
  <dcterms:modified xsi:type="dcterms:W3CDTF">2024-07-15T09:22:10Z</dcterms:modified>
</cp:coreProperties>
</file>