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7" r:id="rId2"/>
    <p:sldId id="278" r:id="rId3"/>
    <p:sldId id="281" r:id="rId4"/>
  </p:sldIdLst>
  <p:sldSz cx="3290888" cy="411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 userDrawn="1">
          <p15:clr>
            <a:srgbClr val="A4A3A4"/>
          </p15:clr>
        </p15:guide>
        <p15:guide id="2" pos="10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A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06" autoAdjust="0"/>
    <p:restoredTop sz="94660"/>
  </p:normalViewPr>
  <p:slideViewPr>
    <p:cSldViewPr snapToGrid="0" showGuides="1">
      <p:cViewPr varScale="1">
        <p:scale>
          <a:sx n="135" d="100"/>
          <a:sy n="135" d="100"/>
        </p:scale>
        <p:origin x="2688" y="86"/>
      </p:cViewPr>
      <p:guideLst>
        <p:guide orient="horz" pos="1296"/>
        <p:guide pos="10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17" y="673418"/>
            <a:ext cx="2797255" cy="1432560"/>
          </a:xfrm>
        </p:spPr>
        <p:txBody>
          <a:bodyPr anchor="b"/>
          <a:lstStyle>
            <a:lvl1pPr algn="ctr">
              <a:defRPr sz="215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361" y="2161223"/>
            <a:ext cx="2468166" cy="993457"/>
          </a:xfrm>
        </p:spPr>
        <p:txBody>
          <a:bodyPr/>
          <a:lstStyle>
            <a:lvl1pPr marL="0" indent="0" algn="ctr">
              <a:buNone/>
              <a:defRPr sz="864"/>
            </a:lvl1pPr>
            <a:lvl2pPr marL="164546" indent="0" algn="ctr">
              <a:buNone/>
              <a:defRPr sz="720"/>
            </a:lvl2pPr>
            <a:lvl3pPr marL="329093" indent="0" algn="ctr">
              <a:buNone/>
              <a:defRPr sz="648"/>
            </a:lvl3pPr>
            <a:lvl4pPr marL="493639" indent="0" algn="ctr">
              <a:buNone/>
              <a:defRPr sz="576"/>
            </a:lvl4pPr>
            <a:lvl5pPr marL="658185" indent="0" algn="ctr">
              <a:buNone/>
              <a:defRPr sz="576"/>
            </a:lvl5pPr>
            <a:lvl6pPr marL="822731" indent="0" algn="ctr">
              <a:buNone/>
              <a:defRPr sz="576"/>
            </a:lvl6pPr>
            <a:lvl7pPr marL="987278" indent="0" algn="ctr">
              <a:buNone/>
              <a:defRPr sz="576"/>
            </a:lvl7pPr>
            <a:lvl8pPr marL="1151824" indent="0" algn="ctr">
              <a:buNone/>
              <a:defRPr sz="576"/>
            </a:lvl8pPr>
            <a:lvl9pPr marL="1316370" indent="0" algn="ctr">
              <a:buNone/>
              <a:defRPr sz="576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A4A9-2D7D-4751-82E7-75C47A531C47}" type="datetimeFigureOut">
              <a:rPr lang="de-DE" smtClean="0"/>
              <a:t>03.07.2025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B771-05C9-41D0-8879-D1113DF391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7068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A4A9-2D7D-4751-82E7-75C47A531C47}" type="datetimeFigureOut">
              <a:rPr lang="de-DE" smtClean="0"/>
              <a:t>03.07.2025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B771-05C9-41D0-8879-D1113DF391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8635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042" y="219075"/>
            <a:ext cx="709598" cy="348710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249" y="219075"/>
            <a:ext cx="2087657" cy="348710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A4A9-2D7D-4751-82E7-75C47A531C47}" type="datetimeFigureOut">
              <a:rPr lang="de-DE" smtClean="0"/>
              <a:t>03.07.2025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B771-05C9-41D0-8879-D1113DF391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3722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A4A9-2D7D-4751-82E7-75C47A531C47}" type="datetimeFigureOut">
              <a:rPr lang="de-DE" smtClean="0"/>
              <a:t>03.07.2025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B771-05C9-41D0-8879-D1113DF391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8483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A4A9-2D7D-4751-82E7-75C47A531C47}" type="datetimeFigureOut">
              <a:rPr lang="de-DE" smtClean="0"/>
              <a:t>03.07.2025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B771-05C9-41D0-8879-D1113DF391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249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35" y="1025844"/>
            <a:ext cx="2838391" cy="1711642"/>
          </a:xfrm>
        </p:spPr>
        <p:txBody>
          <a:bodyPr anchor="b"/>
          <a:lstStyle>
            <a:lvl1pPr>
              <a:defRPr sz="215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35" y="2753679"/>
            <a:ext cx="2838391" cy="900112"/>
          </a:xfrm>
        </p:spPr>
        <p:txBody>
          <a:bodyPr/>
          <a:lstStyle>
            <a:lvl1pPr marL="0" indent="0">
              <a:buNone/>
              <a:defRPr sz="864">
                <a:solidFill>
                  <a:schemeClr val="tx1"/>
                </a:solidFill>
              </a:defRPr>
            </a:lvl1pPr>
            <a:lvl2pPr marL="164546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2pPr>
            <a:lvl3pPr marL="329093" indent="0">
              <a:buNone/>
              <a:defRPr sz="648">
                <a:solidFill>
                  <a:schemeClr val="tx1">
                    <a:tint val="75000"/>
                  </a:schemeClr>
                </a:solidFill>
              </a:defRPr>
            </a:lvl3pPr>
            <a:lvl4pPr marL="493639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4pPr>
            <a:lvl5pPr marL="658185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5pPr>
            <a:lvl6pPr marL="822731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6pPr>
            <a:lvl7pPr marL="987278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7pPr>
            <a:lvl8pPr marL="1151824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8pPr>
            <a:lvl9pPr marL="1316370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A4A9-2D7D-4751-82E7-75C47A531C47}" type="datetimeFigureOut">
              <a:rPr lang="de-DE" smtClean="0"/>
              <a:t>03.07.2025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B771-05C9-41D0-8879-D1113DF391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284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249" y="1095375"/>
            <a:ext cx="1398627" cy="261080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012" y="1095375"/>
            <a:ext cx="1398627" cy="261080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A4A9-2D7D-4751-82E7-75C47A531C47}" type="datetimeFigureOut">
              <a:rPr lang="de-DE" smtClean="0"/>
              <a:t>03.07.2025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B771-05C9-41D0-8879-D1113DF391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185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77" y="219076"/>
            <a:ext cx="2838391" cy="79533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677" y="1008698"/>
            <a:ext cx="1392200" cy="494347"/>
          </a:xfrm>
        </p:spPr>
        <p:txBody>
          <a:bodyPr anchor="b"/>
          <a:lstStyle>
            <a:lvl1pPr marL="0" indent="0">
              <a:buNone/>
              <a:defRPr sz="864" b="1"/>
            </a:lvl1pPr>
            <a:lvl2pPr marL="164546" indent="0">
              <a:buNone/>
              <a:defRPr sz="720" b="1"/>
            </a:lvl2pPr>
            <a:lvl3pPr marL="329093" indent="0">
              <a:buNone/>
              <a:defRPr sz="648" b="1"/>
            </a:lvl3pPr>
            <a:lvl4pPr marL="493639" indent="0">
              <a:buNone/>
              <a:defRPr sz="576" b="1"/>
            </a:lvl4pPr>
            <a:lvl5pPr marL="658185" indent="0">
              <a:buNone/>
              <a:defRPr sz="576" b="1"/>
            </a:lvl5pPr>
            <a:lvl6pPr marL="822731" indent="0">
              <a:buNone/>
              <a:defRPr sz="576" b="1"/>
            </a:lvl6pPr>
            <a:lvl7pPr marL="987278" indent="0">
              <a:buNone/>
              <a:defRPr sz="576" b="1"/>
            </a:lvl7pPr>
            <a:lvl8pPr marL="1151824" indent="0">
              <a:buNone/>
              <a:defRPr sz="576" b="1"/>
            </a:lvl8pPr>
            <a:lvl9pPr marL="1316370" indent="0">
              <a:buNone/>
              <a:defRPr sz="576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677" y="1503045"/>
            <a:ext cx="1392200" cy="221075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012" y="1008698"/>
            <a:ext cx="1399056" cy="494347"/>
          </a:xfrm>
        </p:spPr>
        <p:txBody>
          <a:bodyPr anchor="b"/>
          <a:lstStyle>
            <a:lvl1pPr marL="0" indent="0">
              <a:buNone/>
              <a:defRPr sz="864" b="1"/>
            </a:lvl1pPr>
            <a:lvl2pPr marL="164546" indent="0">
              <a:buNone/>
              <a:defRPr sz="720" b="1"/>
            </a:lvl2pPr>
            <a:lvl3pPr marL="329093" indent="0">
              <a:buNone/>
              <a:defRPr sz="648" b="1"/>
            </a:lvl3pPr>
            <a:lvl4pPr marL="493639" indent="0">
              <a:buNone/>
              <a:defRPr sz="576" b="1"/>
            </a:lvl4pPr>
            <a:lvl5pPr marL="658185" indent="0">
              <a:buNone/>
              <a:defRPr sz="576" b="1"/>
            </a:lvl5pPr>
            <a:lvl6pPr marL="822731" indent="0">
              <a:buNone/>
              <a:defRPr sz="576" b="1"/>
            </a:lvl6pPr>
            <a:lvl7pPr marL="987278" indent="0">
              <a:buNone/>
              <a:defRPr sz="576" b="1"/>
            </a:lvl7pPr>
            <a:lvl8pPr marL="1151824" indent="0">
              <a:buNone/>
              <a:defRPr sz="576" b="1"/>
            </a:lvl8pPr>
            <a:lvl9pPr marL="1316370" indent="0">
              <a:buNone/>
              <a:defRPr sz="576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012" y="1503045"/>
            <a:ext cx="1399056" cy="221075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A4A9-2D7D-4751-82E7-75C47A531C47}" type="datetimeFigureOut">
              <a:rPr lang="de-DE" smtClean="0"/>
              <a:t>03.07.2025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B771-05C9-41D0-8879-D1113DF391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225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A4A9-2D7D-4751-82E7-75C47A531C47}" type="datetimeFigureOut">
              <a:rPr lang="de-DE" smtClean="0"/>
              <a:t>03.07.2025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B771-05C9-41D0-8879-D1113DF391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776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A4A9-2D7D-4751-82E7-75C47A531C47}" type="datetimeFigureOut">
              <a:rPr lang="de-DE" smtClean="0"/>
              <a:t>03.07.2025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B771-05C9-41D0-8879-D1113DF391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0879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77" y="274320"/>
            <a:ext cx="1061397" cy="960120"/>
          </a:xfrm>
        </p:spPr>
        <p:txBody>
          <a:bodyPr anchor="b"/>
          <a:lstStyle>
            <a:lvl1pPr>
              <a:defRPr sz="1152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056" y="592456"/>
            <a:ext cx="1666012" cy="2924175"/>
          </a:xfrm>
        </p:spPr>
        <p:txBody>
          <a:bodyPr/>
          <a:lstStyle>
            <a:lvl1pPr>
              <a:defRPr sz="1152"/>
            </a:lvl1pPr>
            <a:lvl2pPr>
              <a:defRPr sz="1008"/>
            </a:lvl2pPr>
            <a:lvl3pPr>
              <a:defRPr sz="864"/>
            </a:lvl3pPr>
            <a:lvl4pPr>
              <a:defRPr sz="720"/>
            </a:lvl4pPr>
            <a:lvl5pPr>
              <a:defRPr sz="720"/>
            </a:lvl5pPr>
            <a:lvl6pPr>
              <a:defRPr sz="720"/>
            </a:lvl6pPr>
            <a:lvl7pPr>
              <a:defRPr sz="720"/>
            </a:lvl7pPr>
            <a:lvl8pPr>
              <a:defRPr sz="720"/>
            </a:lvl8pPr>
            <a:lvl9pPr>
              <a:defRPr sz="72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677" y="1234440"/>
            <a:ext cx="1061397" cy="2286953"/>
          </a:xfrm>
        </p:spPr>
        <p:txBody>
          <a:bodyPr/>
          <a:lstStyle>
            <a:lvl1pPr marL="0" indent="0">
              <a:buNone/>
              <a:defRPr sz="576"/>
            </a:lvl1pPr>
            <a:lvl2pPr marL="164546" indent="0">
              <a:buNone/>
              <a:defRPr sz="504"/>
            </a:lvl2pPr>
            <a:lvl3pPr marL="329093" indent="0">
              <a:buNone/>
              <a:defRPr sz="432"/>
            </a:lvl3pPr>
            <a:lvl4pPr marL="493639" indent="0">
              <a:buNone/>
              <a:defRPr sz="360"/>
            </a:lvl4pPr>
            <a:lvl5pPr marL="658185" indent="0">
              <a:buNone/>
              <a:defRPr sz="360"/>
            </a:lvl5pPr>
            <a:lvl6pPr marL="822731" indent="0">
              <a:buNone/>
              <a:defRPr sz="360"/>
            </a:lvl6pPr>
            <a:lvl7pPr marL="987278" indent="0">
              <a:buNone/>
              <a:defRPr sz="360"/>
            </a:lvl7pPr>
            <a:lvl8pPr marL="1151824" indent="0">
              <a:buNone/>
              <a:defRPr sz="360"/>
            </a:lvl8pPr>
            <a:lvl9pPr marL="1316370" indent="0">
              <a:buNone/>
              <a:defRPr sz="36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A4A9-2D7D-4751-82E7-75C47A531C47}" type="datetimeFigureOut">
              <a:rPr lang="de-DE" smtClean="0"/>
              <a:t>03.07.2025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B771-05C9-41D0-8879-D1113DF391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7138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77" y="274320"/>
            <a:ext cx="1061397" cy="960120"/>
          </a:xfrm>
        </p:spPr>
        <p:txBody>
          <a:bodyPr anchor="b"/>
          <a:lstStyle>
            <a:lvl1pPr>
              <a:defRPr sz="1152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056" y="592456"/>
            <a:ext cx="1666012" cy="2924175"/>
          </a:xfrm>
        </p:spPr>
        <p:txBody>
          <a:bodyPr anchor="t"/>
          <a:lstStyle>
            <a:lvl1pPr marL="0" indent="0">
              <a:buNone/>
              <a:defRPr sz="1152"/>
            </a:lvl1pPr>
            <a:lvl2pPr marL="164546" indent="0">
              <a:buNone/>
              <a:defRPr sz="1008"/>
            </a:lvl2pPr>
            <a:lvl3pPr marL="329093" indent="0">
              <a:buNone/>
              <a:defRPr sz="864"/>
            </a:lvl3pPr>
            <a:lvl4pPr marL="493639" indent="0">
              <a:buNone/>
              <a:defRPr sz="720"/>
            </a:lvl4pPr>
            <a:lvl5pPr marL="658185" indent="0">
              <a:buNone/>
              <a:defRPr sz="720"/>
            </a:lvl5pPr>
            <a:lvl6pPr marL="822731" indent="0">
              <a:buNone/>
              <a:defRPr sz="720"/>
            </a:lvl6pPr>
            <a:lvl7pPr marL="987278" indent="0">
              <a:buNone/>
              <a:defRPr sz="720"/>
            </a:lvl7pPr>
            <a:lvl8pPr marL="1151824" indent="0">
              <a:buNone/>
              <a:defRPr sz="720"/>
            </a:lvl8pPr>
            <a:lvl9pPr marL="1316370" indent="0">
              <a:buNone/>
              <a:defRPr sz="72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677" y="1234440"/>
            <a:ext cx="1061397" cy="2286953"/>
          </a:xfrm>
        </p:spPr>
        <p:txBody>
          <a:bodyPr/>
          <a:lstStyle>
            <a:lvl1pPr marL="0" indent="0">
              <a:buNone/>
              <a:defRPr sz="576"/>
            </a:lvl1pPr>
            <a:lvl2pPr marL="164546" indent="0">
              <a:buNone/>
              <a:defRPr sz="504"/>
            </a:lvl2pPr>
            <a:lvl3pPr marL="329093" indent="0">
              <a:buNone/>
              <a:defRPr sz="432"/>
            </a:lvl3pPr>
            <a:lvl4pPr marL="493639" indent="0">
              <a:buNone/>
              <a:defRPr sz="360"/>
            </a:lvl4pPr>
            <a:lvl5pPr marL="658185" indent="0">
              <a:buNone/>
              <a:defRPr sz="360"/>
            </a:lvl5pPr>
            <a:lvl6pPr marL="822731" indent="0">
              <a:buNone/>
              <a:defRPr sz="360"/>
            </a:lvl6pPr>
            <a:lvl7pPr marL="987278" indent="0">
              <a:buNone/>
              <a:defRPr sz="360"/>
            </a:lvl7pPr>
            <a:lvl8pPr marL="1151824" indent="0">
              <a:buNone/>
              <a:defRPr sz="360"/>
            </a:lvl8pPr>
            <a:lvl9pPr marL="1316370" indent="0">
              <a:buNone/>
              <a:defRPr sz="36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A4A9-2D7D-4751-82E7-75C47A531C47}" type="datetimeFigureOut">
              <a:rPr lang="de-DE" smtClean="0"/>
              <a:t>03.07.2025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B771-05C9-41D0-8879-D1113DF391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9889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249" y="219076"/>
            <a:ext cx="2838391" cy="795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249" y="1095375"/>
            <a:ext cx="2838391" cy="2610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248" y="3813811"/>
            <a:ext cx="74045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0A4A9-2D7D-4751-82E7-75C47A531C47}" type="datetimeFigureOut">
              <a:rPr lang="de-DE" smtClean="0"/>
              <a:t>03.07.2025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107" y="3813811"/>
            <a:ext cx="1110675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190" y="3813811"/>
            <a:ext cx="74045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AB771-05C9-41D0-8879-D1113DF391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638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329093" rtl="0" eaLnBrk="1" latinLnBrk="0" hangingPunct="1">
        <a:lnSpc>
          <a:spcPct val="90000"/>
        </a:lnSpc>
        <a:spcBef>
          <a:spcPct val="0"/>
        </a:spcBef>
        <a:buNone/>
        <a:defRPr sz="15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73" indent="-82273" algn="l" defTabSz="329093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008" kern="1200">
          <a:solidFill>
            <a:schemeClr val="tx1"/>
          </a:solidFill>
          <a:latin typeface="+mn-lt"/>
          <a:ea typeface="+mn-ea"/>
          <a:cs typeface="+mn-cs"/>
        </a:defRPr>
      </a:lvl1pPr>
      <a:lvl2pPr marL="246819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11366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3pPr>
      <a:lvl4pPr marL="575912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4pPr>
      <a:lvl5pPr marL="740458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5pPr>
      <a:lvl6pPr marL="905005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6pPr>
      <a:lvl7pPr marL="1069551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7pPr>
      <a:lvl8pPr marL="1234097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8pPr>
      <a:lvl9pPr marL="1398643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1pPr>
      <a:lvl2pPr marL="164546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2pPr>
      <a:lvl3pPr marL="329093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3pPr>
      <a:lvl4pPr marL="493639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4pPr>
      <a:lvl5pPr marL="658185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5pPr>
      <a:lvl6pPr marL="822731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6pPr>
      <a:lvl7pPr marL="987278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7pPr>
      <a:lvl8pPr marL="1151824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8pPr>
      <a:lvl9pPr marL="1316370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Screenshot enthält.&#10;&#10;KI-generierte Inhalte können fehlerhaft sein.">
            <a:extLst>
              <a:ext uri="{FF2B5EF4-FFF2-40B4-BE49-F238E27FC236}">
                <a16:creationId xmlns:a16="http://schemas.microsoft.com/office/drawing/2014/main" id="{C957F85A-A193-7BF4-BEF3-A75ABF8883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"/>
            <a:ext cx="3290888" cy="411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52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Screenshot enthält.&#10;&#10;KI-generierte Inhalte können fehlerhaft sein.">
            <a:extLst>
              <a:ext uri="{FF2B5EF4-FFF2-40B4-BE49-F238E27FC236}">
                <a16:creationId xmlns:a16="http://schemas.microsoft.com/office/drawing/2014/main" id="{9C5D9B88-108E-0854-50A5-1004A942AA6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0"/>
            <a:ext cx="3290888" cy="411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38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Screenshot, Grafikdesign, Grafiken enthält.&#10;&#10;KI-generierte Inhalte können fehlerhaft sein.">
            <a:extLst>
              <a:ext uri="{FF2B5EF4-FFF2-40B4-BE49-F238E27FC236}">
                <a16:creationId xmlns:a16="http://schemas.microsoft.com/office/drawing/2014/main" id="{8CE6047D-473A-DF23-BA6D-D889B4B5AC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"/>
            <a:ext cx="3290888" cy="411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93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– 2022-Design">
  <a:themeElements>
    <a:clrScheme name="Office 2013 – 2022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– 2022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– 2022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0</Words>
  <Application>Microsoft Office PowerPoint</Application>
  <PresentationFormat>Benutzerdefiniert</PresentationFormat>
  <Paragraphs>0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2013 – 2022-Design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Christin Schmidt</dc:creator>
  <cp:lastModifiedBy>Pascal Rietsch</cp:lastModifiedBy>
  <cp:revision>22</cp:revision>
  <dcterms:created xsi:type="dcterms:W3CDTF">2024-06-10T14:51:00Z</dcterms:created>
  <dcterms:modified xsi:type="dcterms:W3CDTF">2025-07-03T09:39:30Z</dcterms:modified>
</cp:coreProperties>
</file>