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8" r:id="rId3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A400"/>
    <a:srgbClr val="CA2E6C"/>
    <a:srgbClr val="5A3600"/>
    <a:srgbClr val="A8C813"/>
    <a:srgbClr val="002B38"/>
    <a:srgbClr val="008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kündigu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, Majorelle Blue enthält.&#10;&#10;Automatisch generierte Beschreibung">
            <a:extLst>
              <a:ext uri="{FF2B5EF4-FFF2-40B4-BE49-F238E27FC236}">
                <a16:creationId xmlns:a16="http://schemas.microsoft.com/office/drawing/2014/main" id="{A0981ADE-2981-B9CF-651D-D0D54D239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F13DFB3-0E82-27F6-58B4-C48807300AE1}"/>
              </a:ext>
            </a:extLst>
          </p:cNvPr>
          <p:cNvSpPr/>
          <p:nvPr userDrawn="1"/>
        </p:nvSpPr>
        <p:spPr>
          <a:xfrm>
            <a:off x="8660921" y="6288658"/>
            <a:ext cx="3381554" cy="457200"/>
          </a:xfrm>
          <a:prstGeom prst="rect">
            <a:avLst/>
          </a:prstGeom>
          <a:solidFill>
            <a:srgbClr val="007E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608379F-EB8C-7D9E-27C7-7020E815F1C3}"/>
              </a:ext>
            </a:extLst>
          </p:cNvPr>
          <p:cNvGrpSpPr/>
          <p:nvPr userDrawn="1"/>
        </p:nvGrpSpPr>
        <p:grpSpPr>
          <a:xfrm>
            <a:off x="8543978" y="6300086"/>
            <a:ext cx="3276546" cy="462705"/>
            <a:chOff x="8493657" y="6256955"/>
            <a:chExt cx="3276546" cy="46270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4C3F9AC-7EDF-D831-98BD-9A7A80A1BBFA}"/>
                </a:ext>
              </a:extLst>
            </p:cNvPr>
            <p:cNvGrpSpPr/>
            <p:nvPr userDrawn="1"/>
          </p:nvGrpSpPr>
          <p:grpSpPr>
            <a:xfrm>
              <a:off x="8493657" y="6270900"/>
              <a:ext cx="3276546" cy="418414"/>
              <a:chOff x="8506354" y="6289583"/>
              <a:chExt cx="3276546" cy="418414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7ACFF0AD-012B-7C96-1ABE-29ED9B46C55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67" r="23133"/>
              <a:stretch/>
            </p:blipFill>
            <p:spPr>
              <a:xfrm>
                <a:off x="8506354" y="6320335"/>
                <a:ext cx="788076" cy="356914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F73407CD-41E2-DB5C-65AD-1272299929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6" r="15885"/>
              <a:stretch/>
            </p:blipFill>
            <p:spPr>
              <a:xfrm>
                <a:off x="10773697" y="6323511"/>
                <a:ext cx="1009203" cy="372907"/>
              </a:xfrm>
              <a:prstGeom prst="rect">
                <a:avLst/>
              </a:prstGeom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DF6B8343-7D62-D084-643B-DF832618F30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73" r="41125"/>
              <a:stretch/>
            </p:blipFill>
            <p:spPr>
              <a:xfrm>
                <a:off x="10355389" y="6289583"/>
                <a:ext cx="366552" cy="418414"/>
              </a:xfrm>
              <a:prstGeom prst="rect">
                <a:avLst/>
              </a:prstGeom>
            </p:spPr>
          </p:pic>
        </p:grpSp>
        <p:pic>
          <p:nvPicPr>
            <p:cNvPr id="6" name="Inhaltsplatzhalter 4" descr="Ein Bild, das Schrift, Grafiken, Logo, Symbol enthält.&#10;&#10;KI-generierte Inhalte können fehlerhaft sein.">
              <a:extLst>
                <a:ext uri="{FF2B5EF4-FFF2-40B4-BE49-F238E27FC236}">
                  <a16:creationId xmlns:a16="http://schemas.microsoft.com/office/drawing/2014/main" id="{2630D26F-9810-1286-7DAB-230A23FE5C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855" y="6256955"/>
              <a:ext cx="1121341" cy="462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F7913F-CA6A-18ED-2D23-AAF837690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086251"/>
            <a:ext cx="4352053" cy="1423711"/>
          </a:xfr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760980"/>
            <a:ext cx="4352052" cy="129843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B3A9566-F988-F3FC-87BF-C57A9E177579}"/>
              </a:ext>
            </a:extLst>
          </p:cNvPr>
          <p:cNvSpPr/>
          <p:nvPr userDrawn="1"/>
        </p:nvSpPr>
        <p:spPr>
          <a:xfrm>
            <a:off x="8660921" y="6288658"/>
            <a:ext cx="3381554" cy="457200"/>
          </a:xfrm>
          <a:prstGeom prst="rect">
            <a:avLst/>
          </a:prstGeom>
          <a:solidFill>
            <a:srgbClr val="007E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23F1E82-8BFA-B17E-0FBC-9C8551BAB098}"/>
              </a:ext>
            </a:extLst>
          </p:cNvPr>
          <p:cNvGrpSpPr/>
          <p:nvPr userDrawn="1"/>
        </p:nvGrpSpPr>
        <p:grpSpPr>
          <a:xfrm>
            <a:off x="8543978" y="6300086"/>
            <a:ext cx="3276546" cy="462705"/>
            <a:chOff x="8493657" y="6256955"/>
            <a:chExt cx="3276546" cy="46270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2A0D2EC-EFD3-10AA-E2B4-89FBBF57CDC0}"/>
                </a:ext>
              </a:extLst>
            </p:cNvPr>
            <p:cNvGrpSpPr/>
            <p:nvPr userDrawn="1"/>
          </p:nvGrpSpPr>
          <p:grpSpPr>
            <a:xfrm>
              <a:off x="8493657" y="6270900"/>
              <a:ext cx="3276546" cy="418414"/>
              <a:chOff x="8506354" y="6289583"/>
              <a:chExt cx="3276546" cy="418414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2D642488-F163-A699-5A00-3E582936176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67" r="23133"/>
              <a:stretch/>
            </p:blipFill>
            <p:spPr>
              <a:xfrm>
                <a:off x="8506354" y="6320335"/>
                <a:ext cx="788076" cy="356914"/>
              </a:xfrm>
              <a:prstGeom prst="rect">
                <a:avLst/>
              </a:prstGeom>
            </p:spPr>
          </p:pic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8E3508F7-15CB-DB7E-72E0-4D2C2923437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6" r="15885"/>
              <a:stretch/>
            </p:blipFill>
            <p:spPr>
              <a:xfrm>
                <a:off x="10773697" y="6323511"/>
                <a:ext cx="1009203" cy="372907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C1032F36-2A78-657C-560B-5152B990DFB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73" r="41125"/>
              <a:stretch/>
            </p:blipFill>
            <p:spPr>
              <a:xfrm>
                <a:off x="10355389" y="6289583"/>
                <a:ext cx="366552" cy="418414"/>
              </a:xfrm>
              <a:prstGeom prst="rect">
                <a:avLst/>
              </a:prstGeom>
            </p:spPr>
          </p:pic>
        </p:grpSp>
        <p:pic>
          <p:nvPicPr>
            <p:cNvPr id="7" name="Inhaltsplatzhalter 4" descr="Ein Bild, das Schrift, Grafiken, Logo, Symbol enthält.&#10;&#10;KI-generierte Inhalte können fehlerhaft sein.">
              <a:extLst>
                <a:ext uri="{FF2B5EF4-FFF2-40B4-BE49-F238E27FC236}">
                  <a16:creationId xmlns:a16="http://schemas.microsoft.com/office/drawing/2014/main" id="{A46149C9-47D2-A806-9F0F-3C1AD202CB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855" y="6256955"/>
              <a:ext cx="1121341" cy="462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85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CE6D8F5-6000-47AC-16BD-BFDED372E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52" y="2086251"/>
            <a:ext cx="10312400" cy="1423711"/>
          </a:xfrm>
        </p:spPr>
        <p:txBody>
          <a:bodyPr anchor="t"/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142" y="3823984"/>
            <a:ext cx="8007165" cy="9078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24">
          <p15:clr>
            <a:srgbClr val="FBAE40"/>
          </p15:clr>
        </p15:guide>
        <p15:guide id="3" pos="7454">
          <p15:clr>
            <a:srgbClr val="FBAE40"/>
          </p15:clr>
        </p15:guide>
        <p15:guide id="4" orient="horz" pos="12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7A2EEBF-196A-DDD7-CEA0-66F4000A8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238A-7E65-4094-A497-2773A7BA7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480539"/>
            <a:ext cx="11464925" cy="7623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BBD92-3982-4837-A6D0-44C365F9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2262"/>
            <a:ext cx="10998200" cy="41093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89DE5-2DA2-4CF5-919B-C8A1DC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5732139"/>
            <a:ext cx="3905682" cy="365125"/>
          </a:xfrm>
        </p:spPr>
        <p:txBody>
          <a:bodyPr/>
          <a:lstStyle>
            <a:lvl1pPr algn="l">
              <a:defRPr lang="de-DE" dirty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815C9-DB3B-40E5-8678-A3B7B12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8924" y="6259523"/>
            <a:ext cx="1371601" cy="365125"/>
          </a:xfrm>
        </p:spPr>
        <p:txBody>
          <a:bodyPr/>
          <a:lstStyle>
            <a:lvl1pPr algn="ctr">
              <a:defRPr lang="de-DE" smtClean="0">
                <a:solidFill>
                  <a:schemeClr val="bg1"/>
                </a:solidFill>
              </a:defRPr>
            </a:lvl1pPr>
          </a:lstStyle>
          <a:p>
            <a:fld id="{058F1F6B-0C89-4B33-B751-3B533C18E2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624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orient="horz" pos="10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7A2EEBF-196A-DDD7-CEA0-66F4000A8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238A-7E65-4094-A497-2773A7BA7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480539"/>
            <a:ext cx="11464925" cy="7623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BBD92-3982-4837-A6D0-44C365F9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2262"/>
            <a:ext cx="10998200" cy="41093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89DE5-2DA2-4CF5-919B-C8A1DC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5732139"/>
            <a:ext cx="3905682" cy="365125"/>
          </a:xfrm>
        </p:spPr>
        <p:txBody>
          <a:bodyPr/>
          <a:lstStyle>
            <a:lvl1pPr algn="l">
              <a:defRPr lang="de-DE" dirty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9343125" y="6332919"/>
            <a:ext cx="2490096" cy="375079"/>
            <a:chOff x="9343125" y="6332919"/>
            <a:chExt cx="2490096" cy="375079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23133"/>
            <a:stretch/>
          </p:blipFill>
          <p:spPr>
            <a:xfrm>
              <a:off x="9343125" y="6369144"/>
              <a:ext cx="668211" cy="302628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57" r="38439"/>
            <a:stretch/>
          </p:blipFill>
          <p:spPr>
            <a:xfrm>
              <a:off x="10110811" y="6356078"/>
              <a:ext cx="305142" cy="328762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6" r="15885"/>
            <a:stretch/>
          </p:blipFill>
          <p:spPr>
            <a:xfrm>
              <a:off x="10943491" y="6356079"/>
              <a:ext cx="889730" cy="328761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3" r="41125"/>
            <a:stretch/>
          </p:blipFill>
          <p:spPr>
            <a:xfrm>
              <a:off x="10515428" y="6332919"/>
              <a:ext cx="328588" cy="375079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C97E5CDD-9DBE-090F-277E-E15ADE9A23A0}"/>
              </a:ext>
            </a:extLst>
          </p:cNvPr>
          <p:cNvSpPr/>
          <p:nvPr userDrawn="1"/>
        </p:nvSpPr>
        <p:spPr>
          <a:xfrm>
            <a:off x="8660921" y="6288658"/>
            <a:ext cx="3381554" cy="457200"/>
          </a:xfrm>
          <a:prstGeom prst="rect">
            <a:avLst/>
          </a:prstGeom>
          <a:solidFill>
            <a:srgbClr val="007E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DD8CB49-4C6C-6792-82EB-3C060A77CCAE}"/>
              </a:ext>
            </a:extLst>
          </p:cNvPr>
          <p:cNvGrpSpPr/>
          <p:nvPr userDrawn="1"/>
        </p:nvGrpSpPr>
        <p:grpSpPr>
          <a:xfrm>
            <a:off x="8543978" y="6300086"/>
            <a:ext cx="3276546" cy="462705"/>
            <a:chOff x="8493657" y="6256955"/>
            <a:chExt cx="3276546" cy="46270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AF7E329F-C250-CB75-0B2E-526A60D69E67}"/>
                </a:ext>
              </a:extLst>
            </p:cNvPr>
            <p:cNvGrpSpPr/>
            <p:nvPr userDrawn="1"/>
          </p:nvGrpSpPr>
          <p:grpSpPr>
            <a:xfrm>
              <a:off x="8493657" y="6270900"/>
              <a:ext cx="3276546" cy="418414"/>
              <a:chOff x="8506354" y="6289583"/>
              <a:chExt cx="3276546" cy="418414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8155D7AF-EF84-FBC1-CDEE-50646570092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67" r="23133"/>
              <a:stretch/>
            </p:blipFill>
            <p:spPr>
              <a:xfrm>
                <a:off x="8506354" y="6320335"/>
                <a:ext cx="788076" cy="356914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4DEB9493-89A3-DE29-8AFF-5E5CB84C46C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56" r="15885"/>
              <a:stretch/>
            </p:blipFill>
            <p:spPr>
              <a:xfrm>
                <a:off x="10773697" y="6323511"/>
                <a:ext cx="1009203" cy="372907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27332C8A-5DE9-2FEE-D51C-EA41169535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73" r="41125"/>
              <a:stretch/>
            </p:blipFill>
            <p:spPr>
              <a:xfrm>
                <a:off x="10355389" y="6289583"/>
                <a:ext cx="366552" cy="418414"/>
              </a:xfrm>
              <a:prstGeom prst="rect">
                <a:avLst/>
              </a:prstGeom>
            </p:spPr>
          </p:pic>
        </p:grpSp>
        <p:pic>
          <p:nvPicPr>
            <p:cNvPr id="9" name="Inhaltsplatzhalter 4" descr="Ein Bild, das Schrift, Grafiken, Logo, Symbol enthält.&#10;&#10;KI-generierte Inhalte können fehlerhaft sein.">
              <a:extLst>
                <a:ext uri="{FF2B5EF4-FFF2-40B4-BE49-F238E27FC236}">
                  <a16:creationId xmlns:a16="http://schemas.microsoft.com/office/drawing/2014/main" id="{36EBD21D-FBAD-C88E-DA64-805BA1F19B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855" y="6256955"/>
              <a:ext cx="1121341" cy="462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151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4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7A2EEBF-196A-DDD7-CEA0-66F4000A8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53688B4-2E42-ACCA-9DF8-EED180B7E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086251"/>
            <a:ext cx="10312400" cy="1423711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6F6EA4A-41F7-953B-AF05-509B8FECB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3823984"/>
            <a:ext cx="8007165" cy="9078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484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orient="horz" pos="100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kündigun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Grafikdesign, Poster enthält.&#10;&#10;Automatisch generierte Beschreibung">
            <a:extLst>
              <a:ext uri="{FF2B5EF4-FFF2-40B4-BE49-F238E27FC236}">
                <a16:creationId xmlns:a16="http://schemas.microsoft.com/office/drawing/2014/main" id="{3BE934D9-C440-ABC0-BFDD-44607FFE2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5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4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kündigun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, Poster enthält.&#10;&#10;Automatisch generierte Beschreibung">
            <a:extLst>
              <a:ext uri="{FF2B5EF4-FFF2-40B4-BE49-F238E27FC236}">
                <a16:creationId xmlns:a16="http://schemas.microsoft.com/office/drawing/2014/main" id="{97427BB8-75E5-0DFB-22A9-33893C9FC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6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24">
          <p15:clr>
            <a:srgbClr val="FBAE40"/>
          </p15:clr>
        </p15:guide>
        <p15:guide id="3" pos="7454">
          <p15:clr>
            <a:srgbClr val="FBAE40"/>
          </p15:clr>
        </p15:guide>
        <p15:guide id="4" orient="horz" pos="12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3AE067-6137-4041-BC3A-78648FEA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3DF86C-F8F8-43EB-8D0B-7D2C0872B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6BDA5A-95FB-46B4-8353-94926F52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6CA8-EFD3-4A99-BD9F-955991C2213B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74FAEF-E1F2-4B31-A207-DBE70C83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15BBA5-4DCD-4C84-AF98-49EA5DD12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1F6B-0C89-4B33-B751-3B533C18E2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67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61" r:id="rId3"/>
    <p:sldLayoutId id="2147483650" r:id="rId4"/>
    <p:sldLayoutId id="2147483667" r:id="rId5"/>
    <p:sldLayoutId id="2147483666" r:id="rId6"/>
    <p:sldLayoutId id="214748366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E895D0-3BEF-B47B-0935-F6C715E81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This is a lecture title that can take up four lines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B9BBA275-F0AD-F575-6311-B0989C089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Here is space for the name and other information that may be relevant for the auditorium</a:t>
            </a:r>
            <a:endParaRPr lang="de-DE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de-DE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4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809BB-99FB-43EF-A2F6-850E00D7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 of potential conflicts of interest</a:t>
            </a:r>
            <a:endParaRPr lang="de-DE" dirty="0"/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71B06F1C-CB3B-4A62-1212-C6CD8B6831B4}"/>
              </a:ext>
            </a:extLst>
          </p:cNvPr>
          <p:cNvSpPr>
            <a:spLocks noChangeAspect="1"/>
          </p:cNvSpPr>
          <p:nvPr/>
        </p:nvSpPr>
        <p:spPr>
          <a:xfrm>
            <a:off x="550167" y="1518840"/>
            <a:ext cx="299318" cy="28484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     </a:t>
            </a:r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925420D7-A3C1-C7C1-58CC-8F86162EC98E}"/>
              </a:ext>
            </a:extLst>
          </p:cNvPr>
          <p:cNvSpPr>
            <a:spLocks noChangeAspect="1"/>
          </p:cNvSpPr>
          <p:nvPr/>
        </p:nvSpPr>
        <p:spPr>
          <a:xfrm>
            <a:off x="550168" y="2123870"/>
            <a:ext cx="299318" cy="28484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      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9482FD3D-49B8-CBC3-34FA-B664583E23F2}"/>
              </a:ext>
            </a:extLst>
          </p:cNvPr>
          <p:cNvSpPr txBox="1">
            <a:spLocks/>
          </p:cNvSpPr>
          <p:nvPr/>
        </p:nvSpPr>
        <p:spPr>
          <a:xfrm>
            <a:off x="1050244" y="2071191"/>
            <a:ext cx="10324472" cy="5523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The content of the following presentation is the result of an </a:t>
            </a:r>
            <a:r>
              <a:rPr lang="en-US" sz="10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endeavour</a:t>
            </a:r>
            <a:r>
              <a:rPr lang="en-US" sz="1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to be as objective and independent as possible. As the speaker, I would like to point out that there are personal connections to companies whose products are of interest in the context of the following presentation:</a:t>
            </a:r>
            <a:endParaRPr lang="de-DE" sz="10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0A9887A9-B5F0-9D0D-2187-3273D971C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01396"/>
              </p:ext>
            </p:extLst>
          </p:nvPr>
        </p:nvGraphicFramePr>
        <p:xfrm>
          <a:off x="1050244" y="2554171"/>
          <a:ext cx="10324472" cy="2904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4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969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Companies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Connections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Fees for lecturing, author, expert or consultant activities, preparation of training courses, carrying out commissioned studies; reimbursement of travel or accommodation costs, participation fees for training courses; ownership of patents, shares, business interests; monies from </a:t>
                      </a:r>
                      <a:r>
                        <a:rPr lang="en-US" sz="900" b="0" kern="1200" dirty="0" err="1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licences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/royalties; research grants; position of the </a:t>
                      </a:r>
                      <a:r>
                        <a:rPr lang="en-US" sz="900" b="0" kern="1200" dirty="0" err="1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organisation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which I work; membership and position in scientific societies/professional associations or other associations relevant to this training measure</a:t>
                      </a:r>
                      <a:endParaRPr lang="de-DE" sz="900" b="0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657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111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6302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41631"/>
                  </a:ext>
                </a:extLst>
              </a:tr>
            </a:tbl>
          </a:graphicData>
        </a:graphic>
      </p:graphicFrame>
      <p:sp>
        <p:nvSpPr>
          <p:cNvPr id="10" name="Untertitel 7">
            <a:extLst>
              <a:ext uri="{FF2B5EF4-FFF2-40B4-BE49-F238E27FC236}">
                <a16:creationId xmlns:a16="http://schemas.microsoft.com/office/drawing/2014/main" id="{46727479-BF4E-EE01-2D80-21B25D36E3B9}"/>
              </a:ext>
            </a:extLst>
          </p:cNvPr>
          <p:cNvSpPr txBox="1">
            <a:spLocks/>
          </p:cNvSpPr>
          <p:nvPr/>
        </p:nvSpPr>
        <p:spPr>
          <a:xfrm>
            <a:off x="1050244" y="1476294"/>
            <a:ext cx="10324472" cy="3699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1050" dirty="0">
                <a:latin typeface="+mn-lt"/>
              </a:rPr>
              <a:t>As the speaker, I declare that there are </a:t>
            </a:r>
            <a:r>
              <a:rPr lang="en-US" sz="1050" b="1" dirty="0">
                <a:latin typeface="+mn-lt"/>
              </a:rPr>
              <a:t>no conflicts of interest </a:t>
            </a:r>
            <a:r>
              <a:rPr lang="en-US" sz="1050" dirty="0">
                <a:latin typeface="+mn-lt"/>
              </a:rPr>
              <a:t>with regard to the content of the following presentation arising from an employment relationship, a consultancy activity or benefits for research projects, lectures or other activities.</a:t>
            </a:r>
            <a:endParaRPr lang="de-DE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46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KOU2025">
      <a:dk1>
        <a:srgbClr val="404040"/>
      </a:dk1>
      <a:lt1>
        <a:srgbClr val="F6F4F2"/>
      </a:lt1>
      <a:dk2>
        <a:srgbClr val="007EC3"/>
      </a:dk2>
      <a:lt2>
        <a:srgbClr val="F6F4F2"/>
      </a:lt2>
      <a:accent1>
        <a:srgbClr val="00B1EB"/>
      </a:accent1>
      <a:accent2>
        <a:srgbClr val="E85196"/>
      </a:accent2>
      <a:accent3>
        <a:srgbClr val="FECB00"/>
      </a:accent3>
      <a:accent4>
        <a:srgbClr val="C47947"/>
      </a:accent4>
      <a:accent5>
        <a:srgbClr val="963DC4"/>
      </a:accent5>
      <a:accent6>
        <a:srgbClr val="467AE8"/>
      </a:accent6>
      <a:hlink>
        <a:srgbClr val="262626"/>
      </a:hlink>
      <a:folHlink>
        <a:srgbClr val="2626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Breitbild</PresentationFormat>
  <Paragraphs>10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Open Sans</vt:lpstr>
      <vt:lpstr>Arial</vt:lpstr>
      <vt:lpstr>Office</vt:lpstr>
      <vt:lpstr>This is a lecture title that can take up four lines</vt:lpstr>
      <vt:lpstr>Disclosure of potential conflicts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ist ein Testtitel, der zwei Zeilen einnimmt</dc:title>
  <dc:creator>Schulze, Christian</dc:creator>
  <cp:lastModifiedBy>Julia Boll</cp:lastModifiedBy>
  <cp:revision>16</cp:revision>
  <dcterms:created xsi:type="dcterms:W3CDTF">2022-04-13T12:51:31Z</dcterms:created>
  <dcterms:modified xsi:type="dcterms:W3CDTF">2025-07-28T08:05:26Z</dcterms:modified>
</cp:coreProperties>
</file>